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70" r:id="rId2"/>
    <p:sldId id="257" r:id="rId3"/>
    <p:sldId id="258" r:id="rId4"/>
    <p:sldId id="259" r:id="rId5"/>
    <p:sldId id="269" r:id="rId6"/>
    <p:sldId id="260" r:id="rId7"/>
    <p:sldId id="261" r:id="rId8"/>
    <p:sldId id="262" r:id="rId9"/>
    <p:sldId id="263" r:id="rId10"/>
    <p:sldId id="264" r:id="rId11"/>
    <p:sldId id="266" r:id="rId12"/>
    <p:sldId id="267" r:id="rId13"/>
    <p:sldId id="265"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image" Target="../media/image8.png"/><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image" Target="../media/image8.png"/><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B5F06C-123C-4CA4-8775-CA44D1CC4A2A}" type="doc">
      <dgm:prSet loTypeId="urn:microsoft.com/office/officeart/2005/8/layout/orgChart1" loCatId="hierarchy" qsTypeId="urn:microsoft.com/office/officeart/2005/8/quickstyle/3d3" qsCatId="3D" csTypeId="urn:microsoft.com/office/officeart/2005/8/colors/colorful5" csCatId="colorful" phldr="1"/>
      <dgm:spPr/>
      <dgm:t>
        <a:bodyPr/>
        <a:lstStyle/>
        <a:p>
          <a:endParaRPr lang="en-US"/>
        </a:p>
      </dgm:t>
    </dgm:pt>
    <dgm:pt modelId="{58F4A0D8-99EE-4045-A71F-48850A4B354E}">
      <dgm:prSet phldrT="[Text]" custT="1"/>
      <dgm:spPr/>
      <dgm:t>
        <a:bodyPr/>
        <a:lstStyle/>
        <a:p>
          <a:r>
            <a:rPr lang="en-US" sz="4400" b="1" dirty="0" smtClean="0">
              <a:solidFill>
                <a:schemeClr val="tx1"/>
              </a:solidFill>
            </a:rPr>
            <a:t>CODE JUMPER</a:t>
          </a:r>
          <a:endParaRPr lang="en-US" sz="4400" b="1" dirty="0">
            <a:solidFill>
              <a:schemeClr val="tx1"/>
            </a:solidFill>
          </a:endParaRPr>
        </a:p>
      </dgm:t>
    </dgm:pt>
    <dgm:pt modelId="{DDFDC4B0-A6F2-4943-A5C0-94A54C5BEBBA}" type="parTrans" cxnId="{31A3F53F-8873-4AD1-B8FA-70A532D1B3B3}">
      <dgm:prSet/>
      <dgm:spPr/>
      <dgm:t>
        <a:bodyPr/>
        <a:lstStyle/>
        <a:p>
          <a:endParaRPr lang="en-US"/>
        </a:p>
      </dgm:t>
    </dgm:pt>
    <dgm:pt modelId="{2066051B-84D6-46CB-801B-959CD9966AF2}" type="sibTrans" cxnId="{31A3F53F-8873-4AD1-B8FA-70A532D1B3B3}">
      <dgm:prSet/>
      <dgm:spPr/>
      <dgm:t>
        <a:bodyPr/>
        <a:lstStyle/>
        <a:p>
          <a:endParaRPr lang="en-US"/>
        </a:p>
      </dgm:t>
    </dgm:pt>
    <dgm:pt modelId="{30202AA0-C659-4BAE-98FD-374691A0890A}">
      <dgm:prSet phldrT="[Text]"/>
      <dgm:spPr/>
      <dgm:t>
        <a:bodyPr/>
        <a:lstStyle/>
        <a:p>
          <a:r>
            <a:rPr lang="en-US" b="1" dirty="0" smtClean="0">
              <a:solidFill>
                <a:srgbClr val="002060"/>
              </a:solidFill>
              <a:latin typeface="Dubai" panose="020B0503030403030204" pitchFamily="34" charset="-78"/>
              <a:cs typeface="Dubai" panose="020B0503030403030204" pitchFamily="34" charset="-78"/>
            </a:rPr>
            <a:t>NIKHIL KUMAR </a:t>
          </a:r>
          <a:endParaRPr lang="en-US" b="1" dirty="0">
            <a:solidFill>
              <a:srgbClr val="002060"/>
            </a:solidFill>
            <a:latin typeface="Dubai" panose="020B0503030403030204" pitchFamily="34" charset="-78"/>
            <a:cs typeface="Dubai" panose="020B0503030403030204" pitchFamily="34" charset="-78"/>
          </a:endParaRPr>
        </a:p>
      </dgm:t>
    </dgm:pt>
    <dgm:pt modelId="{9C58AAEA-23A8-414A-B89F-D31D00529692}" type="parTrans" cxnId="{3BDA1161-B8A5-4E8E-AA84-D5FFD6BAC663}">
      <dgm:prSet/>
      <dgm:spPr/>
      <dgm:t>
        <a:bodyPr/>
        <a:lstStyle/>
        <a:p>
          <a:endParaRPr lang="en-US"/>
        </a:p>
      </dgm:t>
    </dgm:pt>
    <dgm:pt modelId="{97E423F5-DBE9-4983-BE99-E03EC5D45D9E}" type="sibTrans" cxnId="{3BDA1161-B8A5-4E8E-AA84-D5FFD6BAC663}">
      <dgm:prSet/>
      <dgm:spPr/>
      <dgm:t>
        <a:bodyPr/>
        <a:lstStyle/>
        <a:p>
          <a:endParaRPr lang="en-US"/>
        </a:p>
      </dgm:t>
    </dgm:pt>
    <dgm:pt modelId="{19271CA4-FC35-4261-9EB4-944E6A45B845}">
      <dgm:prSet phldrT="[Text]"/>
      <dgm:spPr/>
      <dgm:t>
        <a:bodyPr/>
        <a:lstStyle/>
        <a:p>
          <a:r>
            <a:rPr lang="en-US" b="1" dirty="0" smtClean="0">
              <a:solidFill>
                <a:srgbClr val="002060"/>
              </a:solidFill>
              <a:latin typeface="Dubai" panose="020B0503030403030204" pitchFamily="34" charset="-78"/>
              <a:cs typeface="Dubai" panose="020B0503030403030204" pitchFamily="34" charset="-78"/>
            </a:rPr>
            <a:t>ROUSHAN KUMAR</a:t>
          </a:r>
          <a:endParaRPr lang="en-US" b="1" dirty="0">
            <a:solidFill>
              <a:srgbClr val="002060"/>
            </a:solidFill>
            <a:latin typeface="Dubai" panose="020B0503030403030204" pitchFamily="34" charset="-78"/>
            <a:cs typeface="Dubai" panose="020B0503030403030204" pitchFamily="34" charset="-78"/>
          </a:endParaRPr>
        </a:p>
      </dgm:t>
    </dgm:pt>
    <dgm:pt modelId="{7496159E-C3A8-44CD-BF31-10E26A10D12E}" type="parTrans" cxnId="{1BE9B3A5-C08C-4007-98E2-B28920F5AC9B}">
      <dgm:prSet/>
      <dgm:spPr/>
      <dgm:t>
        <a:bodyPr/>
        <a:lstStyle/>
        <a:p>
          <a:endParaRPr lang="en-US"/>
        </a:p>
      </dgm:t>
    </dgm:pt>
    <dgm:pt modelId="{A109FA25-770F-4888-9C08-6B5D5412B85C}" type="sibTrans" cxnId="{1BE9B3A5-C08C-4007-98E2-B28920F5AC9B}">
      <dgm:prSet/>
      <dgm:spPr/>
      <dgm:t>
        <a:bodyPr/>
        <a:lstStyle/>
        <a:p>
          <a:endParaRPr lang="en-US"/>
        </a:p>
      </dgm:t>
    </dgm:pt>
    <dgm:pt modelId="{D2CCAE4F-5838-4146-A962-2D4FDBDF96C1}">
      <dgm:prSet phldrT="[Text]"/>
      <dgm:spPr/>
      <dgm:t>
        <a:bodyPr/>
        <a:lstStyle/>
        <a:p>
          <a:r>
            <a:rPr lang="en-US" b="1" dirty="0" smtClean="0">
              <a:solidFill>
                <a:srgbClr val="002060"/>
              </a:solidFill>
              <a:latin typeface="Dubai" panose="020B0503030403030204" pitchFamily="34" charset="-78"/>
              <a:cs typeface="Dubai" panose="020B0503030403030204" pitchFamily="34" charset="-78"/>
            </a:rPr>
            <a:t>SHIVAM GUPTA</a:t>
          </a:r>
          <a:endParaRPr lang="en-US" b="1" dirty="0">
            <a:solidFill>
              <a:srgbClr val="002060"/>
            </a:solidFill>
            <a:latin typeface="Dubai" panose="020B0503030403030204" pitchFamily="34" charset="-78"/>
            <a:cs typeface="Dubai" panose="020B0503030403030204" pitchFamily="34" charset="-78"/>
          </a:endParaRPr>
        </a:p>
      </dgm:t>
    </dgm:pt>
    <dgm:pt modelId="{75FD0C4A-3A2D-41DE-B80E-512093840D60}" type="parTrans" cxnId="{1EC083BA-4967-4832-AECB-BCF08865C40C}">
      <dgm:prSet/>
      <dgm:spPr/>
      <dgm:t>
        <a:bodyPr/>
        <a:lstStyle/>
        <a:p>
          <a:endParaRPr lang="en-US"/>
        </a:p>
      </dgm:t>
    </dgm:pt>
    <dgm:pt modelId="{BC4E3DBE-0CF2-4559-888C-EE4A65A2FEEB}" type="sibTrans" cxnId="{1EC083BA-4967-4832-AECB-BCF08865C40C}">
      <dgm:prSet/>
      <dgm:spPr/>
      <dgm:t>
        <a:bodyPr/>
        <a:lstStyle/>
        <a:p>
          <a:endParaRPr lang="en-US"/>
        </a:p>
      </dgm:t>
    </dgm:pt>
    <dgm:pt modelId="{64714BED-E4B9-4BFD-9293-A30C5AFA3CE4}">
      <dgm:prSet phldrT="[Text]"/>
      <dgm:spPr/>
      <dgm:t>
        <a:bodyPr/>
        <a:lstStyle/>
        <a:p>
          <a:r>
            <a:rPr lang="en-US" b="1" dirty="0" smtClean="0">
              <a:solidFill>
                <a:srgbClr val="002060"/>
              </a:solidFill>
              <a:latin typeface="Dubai" panose="020B0503030403030204" pitchFamily="34" charset="-78"/>
              <a:cs typeface="Dubai" panose="020B0503030403030204" pitchFamily="34" charset="-78"/>
            </a:rPr>
            <a:t>RAHUL KUMAR</a:t>
          </a:r>
          <a:endParaRPr lang="en-US" b="1" dirty="0">
            <a:solidFill>
              <a:srgbClr val="002060"/>
            </a:solidFill>
            <a:latin typeface="Dubai" panose="020B0503030403030204" pitchFamily="34" charset="-78"/>
            <a:cs typeface="Dubai" panose="020B0503030403030204" pitchFamily="34" charset="-78"/>
          </a:endParaRPr>
        </a:p>
      </dgm:t>
    </dgm:pt>
    <dgm:pt modelId="{CFDFA636-DB50-4457-A2FA-5DAE2C4A6553}" type="parTrans" cxnId="{377FB2C2-8F58-4FAB-867C-591B6E04AEB1}">
      <dgm:prSet/>
      <dgm:spPr/>
      <dgm:t>
        <a:bodyPr/>
        <a:lstStyle/>
        <a:p>
          <a:endParaRPr lang="en-US"/>
        </a:p>
      </dgm:t>
    </dgm:pt>
    <dgm:pt modelId="{FF6B5986-05ED-4AEF-80CB-D02DC85AD088}" type="sibTrans" cxnId="{377FB2C2-8F58-4FAB-867C-591B6E04AEB1}">
      <dgm:prSet/>
      <dgm:spPr/>
      <dgm:t>
        <a:bodyPr/>
        <a:lstStyle/>
        <a:p>
          <a:endParaRPr lang="en-US"/>
        </a:p>
      </dgm:t>
    </dgm:pt>
    <dgm:pt modelId="{E8057872-03FB-4F4B-8394-4274B20B3CD2}" type="pres">
      <dgm:prSet presAssocID="{FAB5F06C-123C-4CA4-8775-CA44D1CC4A2A}" presName="hierChild1" presStyleCnt="0">
        <dgm:presLayoutVars>
          <dgm:orgChart val="1"/>
          <dgm:chPref val="1"/>
          <dgm:dir/>
          <dgm:animOne val="branch"/>
          <dgm:animLvl val="lvl"/>
          <dgm:resizeHandles/>
        </dgm:presLayoutVars>
      </dgm:prSet>
      <dgm:spPr/>
    </dgm:pt>
    <dgm:pt modelId="{EB18548B-9E69-4A97-B2FF-89B41B69925A}" type="pres">
      <dgm:prSet presAssocID="{58F4A0D8-99EE-4045-A71F-48850A4B354E}" presName="hierRoot1" presStyleCnt="0">
        <dgm:presLayoutVars>
          <dgm:hierBranch val="init"/>
        </dgm:presLayoutVars>
      </dgm:prSet>
      <dgm:spPr/>
    </dgm:pt>
    <dgm:pt modelId="{4C232B1C-B50A-46E5-AF29-46F9C9278E2E}" type="pres">
      <dgm:prSet presAssocID="{58F4A0D8-99EE-4045-A71F-48850A4B354E}" presName="rootComposite1" presStyleCnt="0"/>
      <dgm:spPr/>
    </dgm:pt>
    <dgm:pt modelId="{FEB5A1C5-ED79-4CC0-BEDF-CBB1FD5108E1}" type="pres">
      <dgm:prSet presAssocID="{58F4A0D8-99EE-4045-A71F-48850A4B354E}" presName="rootText1" presStyleLbl="node0" presStyleIdx="0" presStyleCnt="1" custScaleX="207871">
        <dgm:presLayoutVars>
          <dgm:chPref val="3"/>
        </dgm:presLayoutVars>
      </dgm:prSet>
      <dgm:spPr/>
    </dgm:pt>
    <dgm:pt modelId="{0A3AE1A3-45AB-4786-83A4-5B506383654A}" type="pres">
      <dgm:prSet presAssocID="{58F4A0D8-99EE-4045-A71F-48850A4B354E}" presName="rootConnector1" presStyleLbl="node1" presStyleIdx="0" presStyleCnt="0"/>
      <dgm:spPr/>
    </dgm:pt>
    <dgm:pt modelId="{CE67ECF7-642B-48E4-BA53-7F5AB9317014}" type="pres">
      <dgm:prSet presAssocID="{58F4A0D8-99EE-4045-A71F-48850A4B354E}" presName="hierChild2" presStyleCnt="0"/>
      <dgm:spPr/>
    </dgm:pt>
    <dgm:pt modelId="{24CEAE0A-8CFC-4C88-ABB7-A1D91F9DD487}" type="pres">
      <dgm:prSet presAssocID="{9C58AAEA-23A8-414A-B89F-D31D00529692}" presName="Name37" presStyleLbl="parChTrans1D2" presStyleIdx="0" presStyleCnt="4"/>
      <dgm:spPr/>
    </dgm:pt>
    <dgm:pt modelId="{DCE20E7B-4539-413E-B08A-1B3BD8BC7A8B}" type="pres">
      <dgm:prSet presAssocID="{30202AA0-C659-4BAE-98FD-374691A0890A}" presName="hierRoot2" presStyleCnt="0">
        <dgm:presLayoutVars>
          <dgm:hierBranch val="init"/>
        </dgm:presLayoutVars>
      </dgm:prSet>
      <dgm:spPr/>
    </dgm:pt>
    <dgm:pt modelId="{12CDAFB5-A4D7-4D0F-85E1-CCA815FC9A8B}" type="pres">
      <dgm:prSet presAssocID="{30202AA0-C659-4BAE-98FD-374691A0890A}" presName="rootComposite" presStyleCnt="0"/>
      <dgm:spPr/>
    </dgm:pt>
    <dgm:pt modelId="{E19FD1D4-770D-4B94-9947-8B9561E497D0}" type="pres">
      <dgm:prSet presAssocID="{30202AA0-C659-4BAE-98FD-374691A0890A}" presName="rootText" presStyleLbl="node2" presStyleIdx="0" presStyleCnt="4">
        <dgm:presLayoutVars>
          <dgm:chPref val="3"/>
        </dgm:presLayoutVars>
      </dgm:prSet>
      <dgm:spPr/>
      <dgm:t>
        <a:bodyPr/>
        <a:lstStyle/>
        <a:p>
          <a:endParaRPr lang="en-US"/>
        </a:p>
      </dgm:t>
    </dgm:pt>
    <dgm:pt modelId="{4C87479B-5B66-437E-8985-96B84C965BF6}" type="pres">
      <dgm:prSet presAssocID="{30202AA0-C659-4BAE-98FD-374691A0890A}" presName="rootConnector" presStyleLbl="node2" presStyleIdx="0" presStyleCnt="4"/>
      <dgm:spPr/>
    </dgm:pt>
    <dgm:pt modelId="{43C63FB4-D996-4029-B8C2-B3314B79DE3B}" type="pres">
      <dgm:prSet presAssocID="{30202AA0-C659-4BAE-98FD-374691A0890A}" presName="hierChild4" presStyleCnt="0"/>
      <dgm:spPr/>
    </dgm:pt>
    <dgm:pt modelId="{073C61C1-85D1-480C-B24E-12A268D73CF5}" type="pres">
      <dgm:prSet presAssocID="{30202AA0-C659-4BAE-98FD-374691A0890A}" presName="hierChild5" presStyleCnt="0"/>
      <dgm:spPr/>
    </dgm:pt>
    <dgm:pt modelId="{CCCFCC92-D6ED-4057-916E-4B8351FF570F}" type="pres">
      <dgm:prSet presAssocID="{7496159E-C3A8-44CD-BF31-10E26A10D12E}" presName="Name37" presStyleLbl="parChTrans1D2" presStyleIdx="1" presStyleCnt="4"/>
      <dgm:spPr/>
    </dgm:pt>
    <dgm:pt modelId="{C7EB14E6-810B-45BC-8194-88538E61B3E3}" type="pres">
      <dgm:prSet presAssocID="{19271CA4-FC35-4261-9EB4-944E6A45B845}" presName="hierRoot2" presStyleCnt="0">
        <dgm:presLayoutVars>
          <dgm:hierBranch val="init"/>
        </dgm:presLayoutVars>
      </dgm:prSet>
      <dgm:spPr/>
    </dgm:pt>
    <dgm:pt modelId="{E37A7E3B-E5F3-43C3-9CE2-AD1FB9CAD26E}" type="pres">
      <dgm:prSet presAssocID="{19271CA4-FC35-4261-9EB4-944E6A45B845}" presName="rootComposite" presStyleCnt="0"/>
      <dgm:spPr/>
    </dgm:pt>
    <dgm:pt modelId="{940E5A41-20DA-4DC7-8CDE-5693976646B9}" type="pres">
      <dgm:prSet presAssocID="{19271CA4-FC35-4261-9EB4-944E6A45B845}" presName="rootText" presStyleLbl="node2" presStyleIdx="1" presStyleCnt="4">
        <dgm:presLayoutVars>
          <dgm:chPref val="3"/>
        </dgm:presLayoutVars>
      </dgm:prSet>
      <dgm:spPr/>
    </dgm:pt>
    <dgm:pt modelId="{F63F661B-BEFB-40D4-8FDA-DD5799E6D9D1}" type="pres">
      <dgm:prSet presAssocID="{19271CA4-FC35-4261-9EB4-944E6A45B845}" presName="rootConnector" presStyleLbl="node2" presStyleIdx="1" presStyleCnt="4"/>
      <dgm:spPr/>
    </dgm:pt>
    <dgm:pt modelId="{5B864824-E1A1-4626-9BB2-2E974BF1F506}" type="pres">
      <dgm:prSet presAssocID="{19271CA4-FC35-4261-9EB4-944E6A45B845}" presName="hierChild4" presStyleCnt="0"/>
      <dgm:spPr/>
    </dgm:pt>
    <dgm:pt modelId="{F8AE2E03-0B1A-4FA2-A96E-FE4EFCB9725F}" type="pres">
      <dgm:prSet presAssocID="{19271CA4-FC35-4261-9EB4-944E6A45B845}" presName="hierChild5" presStyleCnt="0"/>
      <dgm:spPr/>
    </dgm:pt>
    <dgm:pt modelId="{C42F4F45-93EC-494D-B739-606217C183E9}" type="pres">
      <dgm:prSet presAssocID="{75FD0C4A-3A2D-41DE-B80E-512093840D60}" presName="Name37" presStyleLbl="parChTrans1D2" presStyleIdx="2" presStyleCnt="4"/>
      <dgm:spPr/>
    </dgm:pt>
    <dgm:pt modelId="{3E00C098-C854-4409-9D1F-636F0664F48F}" type="pres">
      <dgm:prSet presAssocID="{D2CCAE4F-5838-4146-A962-2D4FDBDF96C1}" presName="hierRoot2" presStyleCnt="0">
        <dgm:presLayoutVars>
          <dgm:hierBranch val="init"/>
        </dgm:presLayoutVars>
      </dgm:prSet>
      <dgm:spPr/>
    </dgm:pt>
    <dgm:pt modelId="{53FA3F4B-2041-47BD-9519-0F5D230E96F4}" type="pres">
      <dgm:prSet presAssocID="{D2CCAE4F-5838-4146-A962-2D4FDBDF96C1}" presName="rootComposite" presStyleCnt="0"/>
      <dgm:spPr/>
    </dgm:pt>
    <dgm:pt modelId="{FDA136C8-EACA-4AB1-8A90-896837CE155C}" type="pres">
      <dgm:prSet presAssocID="{D2CCAE4F-5838-4146-A962-2D4FDBDF96C1}" presName="rootText" presStyleLbl="node2" presStyleIdx="2" presStyleCnt="4">
        <dgm:presLayoutVars>
          <dgm:chPref val="3"/>
        </dgm:presLayoutVars>
      </dgm:prSet>
      <dgm:spPr/>
    </dgm:pt>
    <dgm:pt modelId="{B627791E-E231-4A2F-949D-1084DFFA4292}" type="pres">
      <dgm:prSet presAssocID="{D2CCAE4F-5838-4146-A962-2D4FDBDF96C1}" presName="rootConnector" presStyleLbl="node2" presStyleIdx="2" presStyleCnt="4"/>
      <dgm:spPr/>
    </dgm:pt>
    <dgm:pt modelId="{3946C4A5-764D-4C92-B902-827CC2BC7851}" type="pres">
      <dgm:prSet presAssocID="{D2CCAE4F-5838-4146-A962-2D4FDBDF96C1}" presName="hierChild4" presStyleCnt="0"/>
      <dgm:spPr/>
    </dgm:pt>
    <dgm:pt modelId="{F1279DA8-1243-47AA-9BBC-176B47922EAA}" type="pres">
      <dgm:prSet presAssocID="{D2CCAE4F-5838-4146-A962-2D4FDBDF96C1}" presName="hierChild5" presStyleCnt="0"/>
      <dgm:spPr/>
    </dgm:pt>
    <dgm:pt modelId="{64EA2CF0-60DA-43DA-B064-E1DC634664C1}" type="pres">
      <dgm:prSet presAssocID="{CFDFA636-DB50-4457-A2FA-5DAE2C4A6553}" presName="Name37" presStyleLbl="parChTrans1D2" presStyleIdx="3" presStyleCnt="4"/>
      <dgm:spPr/>
    </dgm:pt>
    <dgm:pt modelId="{BA6D19AC-2BE9-46FE-96A5-51D4111D21CB}" type="pres">
      <dgm:prSet presAssocID="{64714BED-E4B9-4BFD-9293-A30C5AFA3CE4}" presName="hierRoot2" presStyleCnt="0">
        <dgm:presLayoutVars>
          <dgm:hierBranch val="init"/>
        </dgm:presLayoutVars>
      </dgm:prSet>
      <dgm:spPr/>
    </dgm:pt>
    <dgm:pt modelId="{98040DD2-DB8D-498D-B220-B9C757BC2A30}" type="pres">
      <dgm:prSet presAssocID="{64714BED-E4B9-4BFD-9293-A30C5AFA3CE4}" presName="rootComposite" presStyleCnt="0"/>
      <dgm:spPr/>
    </dgm:pt>
    <dgm:pt modelId="{88B3CD10-F5D3-4B80-AF63-C4E2CBE04111}" type="pres">
      <dgm:prSet presAssocID="{64714BED-E4B9-4BFD-9293-A30C5AFA3CE4}" presName="rootText" presStyleLbl="node2" presStyleIdx="3" presStyleCnt="4">
        <dgm:presLayoutVars>
          <dgm:chPref val="3"/>
        </dgm:presLayoutVars>
      </dgm:prSet>
      <dgm:spPr/>
    </dgm:pt>
    <dgm:pt modelId="{A130DF40-969C-4865-94EA-A082E1E8584B}" type="pres">
      <dgm:prSet presAssocID="{64714BED-E4B9-4BFD-9293-A30C5AFA3CE4}" presName="rootConnector" presStyleLbl="node2" presStyleIdx="3" presStyleCnt="4"/>
      <dgm:spPr/>
    </dgm:pt>
    <dgm:pt modelId="{DF57D1C3-1ACA-43DC-ADE7-4DCBD8396D7E}" type="pres">
      <dgm:prSet presAssocID="{64714BED-E4B9-4BFD-9293-A30C5AFA3CE4}" presName="hierChild4" presStyleCnt="0"/>
      <dgm:spPr/>
    </dgm:pt>
    <dgm:pt modelId="{CA709B21-082F-4A4C-9F05-04F093814FD4}" type="pres">
      <dgm:prSet presAssocID="{64714BED-E4B9-4BFD-9293-A30C5AFA3CE4}" presName="hierChild5" presStyleCnt="0"/>
      <dgm:spPr/>
    </dgm:pt>
    <dgm:pt modelId="{FCC3D43F-2274-4DBA-A56E-9926A8CB8055}" type="pres">
      <dgm:prSet presAssocID="{58F4A0D8-99EE-4045-A71F-48850A4B354E}" presName="hierChild3" presStyleCnt="0"/>
      <dgm:spPr/>
    </dgm:pt>
  </dgm:ptLst>
  <dgm:cxnLst>
    <dgm:cxn modelId="{63E78B0D-67B4-492F-97BC-FB44F0DCEAAB}" type="presOf" srcId="{75FD0C4A-3A2D-41DE-B80E-512093840D60}" destId="{C42F4F45-93EC-494D-B739-606217C183E9}" srcOrd="0" destOrd="0" presId="urn:microsoft.com/office/officeart/2005/8/layout/orgChart1"/>
    <dgm:cxn modelId="{3BDA1161-B8A5-4E8E-AA84-D5FFD6BAC663}" srcId="{58F4A0D8-99EE-4045-A71F-48850A4B354E}" destId="{30202AA0-C659-4BAE-98FD-374691A0890A}" srcOrd="0" destOrd="0" parTransId="{9C58AAEA-23A8-414A-B89F-D31D00529692}" sibTransId="{97E423F5-DBE9-4983-BE99-E03EC5D45D9E}"/>
    <dgm:cxn modelId="{8E1088D8-E7F7-4694-9432-65C36FD0FE79}" type="presOf" srcId="{FAB5F06C-123C-4CA4-8775-CA44D1CC4A2A}" destId="{E8057872-03FB-4F4B-8394-4274B20B3CD2}" srcOrd="0" destOrd="0" presId="urn:microsoft.com/office/officeart/2005/8/layout/orgChart1"/>
    <dgm:cxn modelId="{6F509275-D55E-4775-AEC9-6A34BD335944}" type="presOf" srcId="{D2CCAE4F-5838-4146-A962-2D4FDBDF96C1}" destId="{B627791E-E231-4A2F-949D-1084DFFA4292}" srcOrd="1" destOrd="0" presId="urn:microsoft.com/office/officeart/2005/8/layout/orgChart1"/>
    <dgm:cxn modelId="{31A3F53F-8873-4AD1-B8FA-70A532D1B3B3}" srcId="{FAB5F06C-123C-4CA4-8775-CA44D1CC4A2A}" destId="{58F4A0D8-99EE-4045-A71F-48850A4B354E}" srcOrd="0" destOrd="0" parTransId="{DDFDC4B0-A6F2-4943-A5C0-94A54C5BEBBA}" sibTransId="{2066051B-84D6-46CB-801B-959CD9966AF2}"/>
    <dgm:cxn modelId="{639B41AD-E03D-4DAF-A597-0E7A41071A28}" type="presOf" srcId="{30202AA0-C659-4BAE-98FD-374691A0890A}" destId="{E19FD1D4-770D-4B94-9947-8B9561E497D0}" srcOrd="0" destOrd="0" presId="urn:microsoft.com/office/officeart/2005/8/layout/orgChart1"/>
    <dgm:cxn modelId="{0AA80352-E377-4A7B-BC3D-E4EF6708B90C}" type="presOf" srcId="{D2CCAE4F-5838-4146-A962-2D4FDBDF96C1}" destId="{FDA136C8-EACA-4AB1-8A90-896837CE155C}" srcOrd="0" destOrd="0" presId="urn:microsoft.com/office/officeart/2005/8/layout/orgChart1"/>
    <dgm:cxn modelId="{D121F8D4-0371-4162-8E97-3C312B0DF4F0}" type="presOf" srcId="{30202AA0-C659-4BAE-98FD-374691A0890A}" destId="{4C87479B-5B66-437E-8985-96B84C965BF6}" srcOrd="1" destOrd="0" presId="urn:microsoft.com/office/officeart/2005/8/layout/orgChart1"/>
    <dgm:cxn modelId="{F1CE4784-2F43-4A27-809D-FADFAB3F25CE}" type="presOf" srcId="{64714BED-E4B9-4BFD-9293-A30C5AFA3CE4}" destId="{88B3CD10-F5D3-4B80-AF63-C4E2CBE04111}" srcOrd="0" destOrd="0" presId="urn:microsoft.com/office/officeart/2005/8/layout/orgChart1"/>
    <dgm:cxn modelId="{E0F8E443-F990-4B51-8703-7ECCDE782C1C}" type="presOf" srcId="{58F4A0D8-99EE-4045-A71F-48850A4B354E}" destId="{FEB5A1C5-ED79-4CC0-BEDF-CBB1FD5108E1}" srcOrd="0" destOrd="0" presId="urn:microsoft.com/office/officeart/2005/8/layout/orgChart1"/>
    <dgm:cxn modelId="{B5451AD4-8A3F-42CE-BE5B-1D68F4C72CF8}" type="presOf" srcId="{64714BED-E4B9-4BFD-9293-A30C5AFA3CE4}" destId="{A130DF40-969C-4865-94EA-A082E1E8584B}" srcOrd="1" destOrd="0" presId="urn:microsoft.com/office/officeart/2005/8/layout/orgChart1"/>
    <dgm:cxn modelId="{1EC083BA-4967-4832-AECB-BCF08865C40C}" srcId="{58F4A0D8-99EE-4045-A71F-48850A4B354E}" destId="{D2CCAE4F-5838-4146-A962-2D4FDBDF96C1}" srcOrd="2" destOrd="0" parTransId="{75FD0C4A-3A2D-41DE-B80E-512093840D60}" sibTransId="{BC4E3DBE-0CF2-4559-888C-EE4A65A2FEEB}"/>
    <dgm:cxn modelId="{1BE9B3A5-C08C-4007-98E2-B28920F5AC9B}" srcId="{58F4A0D8-99EE-4045-A71F-48850A4B354E}" destId="{19271CA4-FC35-4261-9EB4-944E6A45B845}" srcOrd="1" destOrd="0" parTransId="{7496159E-C3A8-44CD-BF31-10E26A10D12E}" sibTransId="{A109FA25-770F-4888-9C08-6B5D5412B85C}"/>
    <dgm:cxn modelId="{4E658744-FB51-44C1-B048-AA582EC39F57}" type="presOf" srcId="{19271CA4-FC35-4261-9EB4-944E6A45B845}" destId="{940E5A41-20DA-4DC7-8CDE-5693976646B9}" srcOrd="0" destOrd="0" presId="urn:microsoft.com/office/officeart/2005/8/layout/orgChart1"/>
    <dgm:cxn modelId="{6C68E066-2F6F-4E22-9890-FE4D93195689}" type="presOf" srcId="{CFDFA636-DB50-4457-A2FA-5DAE2C4A6553}" destId="{64EA2CF0-60DA-43DA-B064-E1DC634664C1}" srcOrd="0" destOrd="0" presId="urn:microsoft.com/office/officeart/2005/8/layout/orgChart1"/>
    <dgm:cxn modelId="{855F521F-F6FC-48AA-8667-9DA33887CDBA}" type="presOf" srcId="{58F4A0D8-99EE-4045-A71F-48850A4B354E}" destId="{0A3AE1A3-45AB-4786-83A4-5B506383654A}" srcOrd="1" destOrd="0" presId="urn:microsoft.com/office/officeart/2005/8/layout/orgChart1"/>
    <dgm:cxn modelId="{589C5158-97E0-43DD-8412-8528CDD2002C}" type="presOf" srcId="{9C58AAEA-23A8-414A-B89F-D31D00529692}" destId="{24CEAE0A-8CFC-4C88-ABB7-A1D91F9DD487}" srcOrd="0" destOrd="0" presId="urn:microsoft.com/office/officeart/2005/8/layout/orgChart1"/>
    <dgm:cxn modelId="{57101CDD-EFBD-421A-98BB-A55212109CCD}" type="presOf" srcId="{19271CA4-FC35-4261-9EB4-944E6A45B845}" destId="{F63F661B-BEFB-40D4-8FDA-DD5799E6D9D1}" srcOrd="1" destOrd="0" presId="urn:microsoft.com/office/officeart/2005/8/layout/orgChart1"/>
    <dgm:cxn modelId="{377FB2C2-8F58-4FAB-867C-591B6E04AEB1}" srcId="{58F4A0D8-99EE-4045-A71F-48850A4B354E}" destId="{64714BED-E4B9-4BFD-9293-A30C5AFA3CE4}" srcOrd="3" destOrd="0" parTransId="{CFDFA636-DB50-4457-A2FA-5DAE2C4A6553}" sibTransId="{FF6B5986-05ED-4AEF-80CB-D02DC85AD088}"/>
    <dgm:cxn modelId="{642853EA-64AF-4889-B11B-6C4703225A6C}" type="presOf" srcId="{7496159E-C3A8-44CD-BF31-10E26A10D12E}" destId="{CCCFCC92-D6ED-4057-916E-4B8351FF570F}" srcOrd="0" destOrd="0" presId="urn:microsoft.com/office/officeart/2005/8/layout/orgChart1"/>
    <dgm:cxn modelId="{823F0857-5E75-4887-932D-5E8F5502E353}" type="presParOf" srcId="{E8057872-03FB-4F4B-8394-4274B20B3CD2}" destId="{EB18548B-9E69-4A97-B2FF-89B41B69925A}" srcOrd="0" destOrd="0" presId="urn:microsoft.com/office/officeart/2005/8/layout/orgChart1"/>
    <dgm:cxn modelId="{706E0F46-E05B-42BC-9288-B12176508D0B}" type="presParOf" srcId="{EB18548B-9E69-4A97-B2FF-89B41B69925A}" destId="{4C232B1C-B50A-46E5-AF29-46F9C9278E2E}" srcOrd="0" destOrd="0" presId="urn:microsoft.com/office/officeart/2005/8/layout/orgChart1"/>
    <dgm:cxn modelId="{B07B050B-E9B3-48D6-917C-6038FC68E30D}" type="presParOf" srcId="{4C232B1C-B50A-46E5-AF29-46F9C9278E2E}" destId="{FEB5A1C5-ED79-4CC0-BEDF-CBB1FD5108E1}" srcOrd="0" destOrd="0" presId="urn:microsoft.com/office/officeart/2005/8/layout/orgChart1"/>
    <dgm:cxn modelId="{06FBC743-518C-449F-8D22-B14560032CED}" type="presParOf" srcId="{4C232B1C-B50A-46E5-AF29-46F9C9278E2E}" destId="{0A3AE1A3-45AB-4786-83A4-5B506383654A}" srcOrd="1" destOrd="0" presId="urn:microsoft.com/office/officeart/2005/8/layout/orgChart1"/>
    <dgm:cxn modelId="{7655611F-87E1-41E8-8495-85F37D6FF5CB}" type="presParOf" srcId="{EB18548B-9E69-4A97-B2FF-89B41B69925A}" destId="{CE67ECF7-642B-48E4-BA53-7F5AB9317014}" srcOrd="1" destOrd="0" presId="urn:microsoft.com/office/officeart/2005/8/layout/orgChart1"/>
    <dgm:cxn modelId="{CB0F021A-EC0E-4450-B4E9-D76B07BA9B71}" type="presParOf" srcId="{CE67ECF7-642B-48E4-BA53-7F5AB9317014}" destId="{24CEAE0A-8CFC-4C88-ABB7-A1D91F9DD487}" srcOrd="0" destOrd="0" presId="urn:microsoft.com/office/officeart/2005/8/layout/orgChart1"/>
    <dgm:cxn modelId="{DCBE27FA-1A7A-40AC-9841-9E1885F82998}" type="presParOf" srcId="{CE67ECF7-642B-48E4-BA53-7F5AB9317014}" destId="{DCE20E7B-4539-413E-B08A-1B3BD8BC7A8B}" srcOrd="1" destOrd="0" presId="urn:microsoft.com/office/officeart/2005/8/layout/orgChart1"/>
    <dgm:cxn modelId="{D8F6785E-3F7F-495D-8EB1-E9CA0B90B36B}" type="presParOf" srcId="{DCE20E7B-4539-413E-B08A-1B3BD8BC7A8B}" destId="{12CDAFB5-A4D7-4D0F-85E1-CCA815FC9A8B}" srcOrd="0" destOrd="0" presId="urn:microsoft.com/office/officeart/2005/8/layout/orgChart1"/>
    <dgm:cxn modelId="{0B25D07E-FAF4-4BE8-82CB-E72A951562E2}" type="presParOf" srcId="{12CDAFB5-A4D7-4D0F-85E1-CCA815FC9A8B}" destId="{E19FD1D4-770D-4B94-9947-8B9561E497D0}" srcOrd="0" destOrd="0" presId="urn:microsoft.com/office/officeart/2005/8/layout/orgChart1"/>
    <dgm:cxn modelId="{6DD723FB-01B7-4DCB-98D0-B2B6CA68EBA9}" type="presParOf" srcId="{12CDAFB5-A4D7-4D0F-85E1-CCA815FC9A8B}" destId="{4C87479B-5B66-437E-8985-96B84C965BF6}" srcOrd="1" destOrd="0" presId="urn:microsoft.com/office/officeart/2005/8/layout/orgChart1"/>
    <dgm:cxn modelId="{95B4C26E-E5CA-4AB7-AACC-C5B1BBD33161}" type="presParOf" srcId="{DCE20E7B-4539-413E-B08A-1B3BD8BC7A8B}" destId="{43C63FB4-D996-4029-B8C2-B3314B79DE3B}" srcOrd="1" destOrd="0" presId="urn:microsoft.com/office/officeart/2005/8/layout/orgChart1"/>
    <dgm:cxn modelId="{4F1D0486-FFD6-4CAA-B287-F64CE67A5813}" type="presParOf" srcId="{DCE20E7B-4539-413E-B08A-1B3BD8BC7A8B}" destId="{073C61C1-85D1-480C-B24E-12A268D73CF5}" srcOrd="2" destOrd="0" presId="urn:microsoft.com/office/officeart/2005/8/layout/orgChart1"/>
    <dgm:cxn modelId="{CD0CBB37-917A-420E-9EDB-8313D59C25D3}" type="presParOf" srcId="{CE67ECF7-642B-48E4-BA53-7F5AB9317014}" destId="{CCCFCC92-D6ED-4057-916E-4B8351FF570F}" srcOrd="2" destOrd="0" presId="urn:microsoft.com/office/officeart/2005/8/layout/orgChart1"/>
    <dgm:cxn modelId="{87C998A9-D152-4EA5-9929-3CA54A8FFFB6}" type="presParOf" srcId="{CE67ECF7-642B-48E4-BA53-7F5AB9317014}" destId="{C7EB14E6-810B-45BC-8194-88538E61B3E3}" srcOrd="3" destOrd="0" presId="urn:microsoft.com/office/officeart/2005/8/layout/orgChart1"/>
    <dgm:cxn modelId="{B0A85043-D890-4AE4-8DC6-A792AEB499A4}" type="presParOf" srcId="{C7EB14E6-810B-45BC-8194-88538E61B3E3}" destId="{E37A7E3B-E5F3-43C3-9CE2-AD1FB9CAD26E}" srcOrd="0" destOrd="0" presId="urn:microsoft.com/office/officeart/2005/8/layout/orgChart1"/>
    <dgm:cxn modelId="{998D7F42-3F55-4ED3-966A-3122C034035F}" type="presParOf" srcId="{E37A7E3B-E5F3-43C3-9CE2-AD1FB9CAD26E}" destId="{940E5A41-20DA-4DC7-8CDE-5693976646B9}" srcOrd="0" destOrd="0" presId="urn:microsoft.com/office/officeart/2005/8/layout/orgChart1"/>
    <dgm:cxn modelId="{258F8334-03B9-4F72-985F-D4262C2F379D}" type="presParOf" srcId="{E37A7E3B-E5F3-43C3-9CE2-AD1FB9CAD26E}" destId="{F63F661B-BEFB-40D4-8FDA-DD5799E6D9D1}" srcOrd="1" destOrd="0" presId="urn:microsoft.com/office/officeart/2005/8/layout/orgChart1"/>
    <dgm:cxn modelId="{C140DEDB-9A70-49D5-89E4-4284ECD8A3C7}" type="presParOf" srcId="{C7EB14E6-810B-45BC-8194-88538E61B3E3}" destId="{5B864824-E1A1-4626-9BB2-2E974BF1F506}" srcOrd="1" destOrd="0" presId="urn:microsoft.com/office/officeart/2005/8/layout/orgChart1"/>
    <dgm:cxn modelId="{3BB64742-3EEA-4060-95A6-26B483CF9BFC}" type="presParOf" srcId="{C7EB14E6-810B-45BC-8194-88538E61B3E3}" destId="{F8AE2E03-0B1A-4FA2-A96E-FE4EFCB9725F}" srcOrd="2" destOrd="0" presId="urn:microsoft.com/office/officeart/2005/8/layout/orgChart1"/>
    <dgm:cxn modelId="{A79607E2-162D-4E81-B6DA-5D28297049CB}" type="presParOf" srcId="{CE67ECF7-642B-48E4-BA53-7F5AB9317014}" destId="{C42F4F45-93EC-494D-B739-606217C183E9}" srcOrd="4" destOrd="0" presId="urn:microsoft.com/office/officeart/2005/8/layout/orgChart1"/>
    <dgm:cxn modelId="{8F2A694F-E5AB-443F-8AC6-5E2B422469EB}" type="presParOf" srcId="{CE67ECF7-642B-48E4-BA53-7F5AB9317014}" destId="{3E00C098-C854-4409-9D1F-636F0664F48F}" srcOrd="5" destOrd="0" presId="urn:microsoft.com/office/officeart/2005/8/layout/orgChart1"/>
    <dgm:cxn modelId="{301BBAA5-7A33-4E41-85B8-27642C4C3BC4}" type="presParOf" srcId="{3E00C098-C854-4409-9D1F-636F0664F48F}" destId="{53FA3F4B-2041-47BD-9519-0F5D230E96F4}" srcOrd="0" destOrd="0" presId="urn:microsoft.com/office/officeart/2005/8/layout/orgChart1"/>
    <dgm:cxn modelId="{751064E7-7FD0-4F3C-B401-8264DB0A2D5D}" type="presParOf" srcId="{53FA3F4B-2041-47BD-9519-0F5D230E96F4}" destId="{FDA136C8-EACA-4AB1-8A90-896837CE155C}" srcOrd="0" destOrd="0" presId="urn:microsoft.com/office/officeart/2005/8/layout/orgChart1"/>
    <dgm:cxn modelId="{338DB370-365C-4942-890A-37413EA05413}" type="presParOf" srcId="{53FA3F4B-2041-47BD-9519-0F5D230E96F4}" destId="{B627791E-E231-4A2F-949D-1084DFFA4292}" srcOrd="1" destOrd="0" presId="urn:microsoft.com/office/officeart/2005/8/layout/orgChart1"/>
    <dgm:cxn modelId="{5C4B5576-DED9-45BA-8608-BF660321F465}" type="presParOf" srcId="{3E00C098-C854-4409-9D1F-636F0664F48F}" destId="{3946C4A5-764D-4C92-B902-827CC2BC7851}" srcOrd="1" destOrd="0" presId="urn:microsoft.com/office/officeart/2005/8/layout/orgChart1"/>
    <dgm:cxn modelId="{CFD5E51C-FA53-415D-BD72-0B74FC945DD8}" type="presParOf" srcId="{3E00C098-C854-4409-9D1F-636F0664F48F}" destId="{F1279DA8-1243-47AA-9BBC-176B47922EAA}" srcOrd="2" destOrd="0" presId="urn:microsoft.com/office/officeart/2005/8/layout/orgChart1"/>
    <dgm:cxn modelId="{23EFE5F7-E9B2-4E05-8EDF-CEC331E28120}" type="presParOf" srcId="{CE67ECF7-642B-48E4-BA53-7F5AB9317014}" destId="{64EA2CF0-60DA-43DA-B064-E1DC634664C1}" srcOrd="6" destOrd="0" presId="urn:microsoft.com/office/officeart/2005/8/layout/orgChart1"/>
    <dgm:cxn modelId="{39FB6E35-7B5C-4EC2-BA39-B6D76B5A56C0}" type="presParOf" srcId="{CE67ECF7-642B-48E4-BA53-7F5AB9317014}" destId="{BA6D19AC-2BE9-46FE-96A5-51D4111D21CB}" srcOrd="7" destOrd="0" presId="urn:microsoft.com/office/officeart/2005/8/layout/orgChart1"/>
    <dgm:cxn modelId="{39646380-88C9-464F-A5FF-BC1EAF82578D}" type="presParOf" srcId="{BA6D19AC-2BE9-46FE-96A5-51D4111D21CB}" destId="{98040DD2-DB8D-498D-B220-B9C757BC2A30}" srcOrd="0" destOrd="0" presId="urn:microsoft.com/office/officeart/2005/8/layout/orgChart1"/>
    <dgm:cxn modelId="{0DD9A042-9822-4DC8-8867-AB93D06641D0}" type="presParOf" srcId="{98040DD2-DB8D-498D-B220-B9C757BC2A30}" destId="{88B3CD10-F5D3-4B80-AF63-C4E2CBE04111}" srcOrd="0" destOrd="0" presId="urn:microsoft.com/office/officeart/2005/8/layout/orgChart1"/>
    <dgm:cxn modelId="{8C2C6E2A-3445-4732-9C50-F4773694857C}" type="presParOf" srcId="{98040DD2-DB8D-498D-B220-B9C757BC2A30}" destId="{A130DF40-969C-4865-94EA-A082E1E8584B}" srcOrd="1" destOrd="0" presId="urn:microsoft.com/office/officeart/2005/8/layout/orgChart1"/>
    <dgm:cxn modelId="{2782F8E7-1FFF-414F-A613-8332E46584E8}" type="presParOf" srcId="{BA6D19AC-2BE9-46FE-96A5-51D4111D21CB}" destId="{DF57D1C3-1ACA-43DC-ADE7-4DCBD8396D7E}" srcOrd="1" destOrd="0" presId="urn:microsoft.com/office/officeart/2005/8/layout/orgChart1"/>
    <dgm:cxn modelId="{B2CFC419-D7FF-43E3-AF32-769DFA526015}" type="presParOf" srcId="{BA6D19AC-2BE9-46FE-96A5-51D4111D21CB}" destId="{CA709B21-082F-4A4C-9F05-04F093814FD4}" srcOrd="2" destOrd="0" presId="urn:microsoft.com/office/officeart/2005/8/layout/orgChart1"/>
    <dgm:cxn modelId="{AECB60B4-9E40-4B0D-B4D6-7DBAAC642379}" type="presParOf" srcId="{EB18548B-9E69-4A97-B2FF-89B41B69925A}" destId="{FCC3D43F-2274-4DBA-A56E-9926A8CB8055}" srcOrd="2" destOrd="0" presId="urn:microsoft.com/office/officeart/2005/8/layout/orgChar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72CF10D-F132-45F1-9935-45CA7FDFA972}"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A8BB4DF1-272A-4E15-998E-442080119EB5}">
      <dgm:prSet phldrT="[Text]" custT="1"/>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b="1" dirty="0">
              <a:solidFill>
                <a:schemeClr val="tx1">
                  <a:lumMod val="95000"/>
                  <a:lumOff val="5000"/>
                </a:schemeClr>
              </a:solidFill>
              <a:latin typeface="Segoe UI Black" panose="020B0A02040204020203" pitchFamily="34" charset="0"/>
              <a:ea typeface="Segoe UI Black" panose="020B0A02040204020203" pitchFamily="34" charset="0"/>
            </a:rPr>
            <a:t>1. LED Lighting Source</a:t>
          </a:r>
          <a:r>
            <a:rPr lang="en-US" sz="1600" dirty="0">
              <a:solidFill>
                <a:schemeClr val="tx1">
                  <a:lumMod val="95000"/>
                  <a:lumOff val="5000"/>
                </a:schemeClr>
              </a:solidFill>
              <a:latin typeface="Segoe UI Black" panose="020B0A02040204020203" pitchFamily="34" charset="0"/>
              <a:ea typeface="Segoe UI Black" panose="020B0A02040204020203" pitchFamily="34" charset="0"/>
            </a:rPr>
            <a:t>:</a:t>
          </a:r>
        </a:p>
      </dgm:t>
    </dgm:pt>
    <dgm:pt modelId="{47CD4FE0-6983-4A2D-BD9B-0BC1DDB04F1B}" type="parTrans" cxnId="{A8DCEB64-7B29-4A8D-AA70-78C231EA51C3}">
      <dgm:prSet/>
      <dgm:spPr/>
      <dgm:t>
        <a:bodyPr/>
        <a:lstStyle/>
        <a:p>
          <a:pPr algn="l"/>
          <a:endParaRPr lang="en-US" sz="2400">
            <a:latin typeface="Sitka Display" panose="02000505000000020004" pitchFamily="2" charset="0"/>
          </a:endParaRPr>
        </a:p>
      </dgm:t>
    </dgm:pt>
    <dgm:pt modelId="{1C80AC64-8583-4722-A1F7-5E5D24ECEA22}" type="sibTrans" cxnId="{A8DCEB64-7B29-4A8D-AA70-78C231EA51C3}">
      <dgm:prSet/>
      <dgm:spPr/>
      <dgm:t>
        <a:bodyPr/>
        <a:lstStyle/>
        <a:p>
          <a:pPr algn="l"/>
          <a:endParaRPr lang="en-US" sz="2400">
            <a:latin typeface="Sitka Display" panose="02000505000000020004" pitchFamily="2" charset="0"/>
          </a:endParaRPr>
        </a:p>
      </dgm:t>
    </dgm:pt>
    <dgm:pt modelId="{0887E03F-9507-44E2-9195-B202F8103B04}">
      <dgm:prSet phldrT="[Text]" custT="1">
        <dgm:style>
          <a:lnRef idx="1">
            <a:schemeClr val="accent4"/>
          </a:lnRef>
          <a:fillRef idx="2">
            <a:schemeClr val="accent4"/>
          </a:fillRef>
          <a:effectRef idx="1">
            <a:schemeClr val="accent4"/>
          </a:effectRef>
          <a:fontRef idx="minor">
            <a:schemeClr val="dk1"/>
          </a:fontRef>
        </dgm:style>
      </dgm:prSet>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dirty="0">
              <a:solidFill>
                <a:schemeClr val="bg1"/>
              </a:solidFill>
              <a:latin typeface="Sitka Display" panose="02000505000000020004" pitchFamily="2" charset="0"/>
            </a:rPr>
            <a:t>Smart Street Glow use energy-efficient LED lights as their primary light source, which provides bright illumination while reducing energy consumption.</a:t>
          </a:r>
        </a:p>
      </dgm:t>
    </dgm:pt>
    <dgm:pt modelId="{09ED8559-7158-4E90-9C6C-71A601E6618C}" type="parTrans" cxnId="{7A132539-1543-46D3-9032-82924C36C745}">
      <dgm:prSet/>
      <dgm:spPr/>
      <dgm:t>
        <a:bodyPr/>
        <a:lstStyle/>
        <a:p>
          <a:pPr algn="l"/>
          <a:endParaRPr lang="en-US" sz="2400">
            <a:latin typeface="Sitka Display" panose="02000505000000020004" pitchFamily="2" charset="0"/>
          </a:endParaRPr>
        </a:p>
      </dgm:t>
    </dgm:pt>
    <dgm:pt modelId="{54F75831-482B-48A4-868E-518C7E13CB91}" type="sibTrans" cxnId="{7A132539-1543-46D3-9032-82924C36C745}">
      <dgm:prSet/>
      <dgm:spPr/>
      <dgm:t>
        <a:bodyPr/>
        <a:lstStyle/>
        <a:p>
          <a:pPr algn="l"/>
          <a:endParaRPr lang="en-US" sz="2400">
            <a:latin typeface="Sitka Display" panose="02000505000000020004" pitchFamily="2" charset="0"/>
          </a:endParaRPr>
        </a:p>
      </dgm:t>
    </dgm:pt>
    <dgm:pt modelId="{AD07D257-F041-438E-983E-6D504370CAF7}">
      <dgm:prSet phldrT="[Text]" custT="1"/>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b="1" dirty="0">
              <a:solidFill>
                <a:schemeClr val="tx1">
                  <a:lumMod val="95000"/>
                  <a:lumOff val="5000"/>
                </a:schemeClr>
              </a:solidFill>
              <a:latin typeface="Segoe UI Black" panose="020B0A02040204020203" pitchFamily="34" charset="0"/>
              <a:ea typeface="Segoe UI Black" panose="020B0A02040204020203" pitchFamily="34" charset="0"/>
            </a:rPr>
            <a:t>2. Ambient Light Sensors</a:t>
          </a:r>
          <a:r>
            <a:rPr lang="en-US" sz="1600" dirty="0">
              <a:solidFill>
                <a:schemeClr val="tx1">
                  <a:lumMod val="95000"/>
                  <a:lumOff val="5000"/>
                </a:schemeClr>
              </a:solidFill>
              <a:latin typeface="Segoe UI Black" panose="020B0A02040204020203" pitchFamily="34" charset="0"/>
              <a:ea typeface="Segoe UI Black" panose="020B0A02040204020203" pitchFamily="34" charset="0"/>
            </a:rPr>
            <a:t>: </a:t>
          </a:r>
        </a:p>
      </dgm:t>
    </dgm:pt>
    <dgm:pt modelId="{B8D0F930-6277-45CD-8D93-F7805C08A08A}" type="parTrans" cxnId="{8AFA07BF-40CA-47A2-9DFB-67683C72DB64}">
      <dgm:prSet/>
      <dgm:spPr/>
      <dgm:t>
        <a:bodyPr/>
        <a:lstStyle/>
        <a:p>
          <a:pPr algn="l"/>
          <a:endParaRPr lang="en-US" sz="2400">
            <a:latin typeface="Sitka Display" panose="02000505000000020004" pitchFamily="2" charset="0"/>
          </a:endParaRPr>
        </a:p>
      </dgm:t>
    </dgm:pt>
    <dgm:pt modelId="{2B3F2A45-9005-4843-BF7A-76AB9144B302}" type="sibTrans" cxnId="{8AFA07BF-40CA-47A2-9DFB-67683C72DB64}">
      <dgm:prSet/>
      <dgm:spPr/>
      <dgm:t>
        <a:bodyPr/>
        <a:lstStyle/>
        <a:p>
          <a:pPr algn="l"/>
          <a:endParaRPr lang="en-US" sz="2400">
            <a:latin typeface="Sitka Display" panose="02000505000000020004" pitchFamily="2" charset="0"/>
          </a:endParaRPr>
        </a:p>
      </dgm:t>
    </dgm:pt>
    <dgm:pt modelId="{6A6690E7-24BB-4A51-B52C-11C760D5B39C}">
      <dgm:prSet phldrT="[Text]" custT="1">
        <dgm:style>
          <a:lnRef idx="1">
            <a:schemeClr val="accent4"/>
          </a:lnRef>
          <a:fillRef idx="2">
            <a:schemeClr val="accent4"/>
          </a:fillRef>
          <a:effectRef idx="1">
            <a:schemeClr val="accent4"/>
          </a:effectRef>
          <a:fontRef idx="minor">
            <a:schemeClr val="dk1"/>
          </a:fontRef>
        </dgm:style>
      </dgm:prSet>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dirty="0">
              <a:solidFill>
                <a:schemeClr val="bg1"/>
              </a:solidFill>
              <a:latin typeface="Sitka Display" panose="02000505000000020004" pitchFamily="2" charset="0"/>
            </a:rPr>
            <a:t>These sensors monitor the surrounding light levels and help the street light adjust its brightness accordingly, saving energy during well-lit times.</a:t>
          </a:r>
        </a:p>
      </dgm:t>
    </dgm:pt>
    <dgm:pt modelId="{2F7FD8D0-8F96-477F-86C1-AC1D817F9781}" type="parTrans" cxnId="{AE7DA594-68B9-4415-8A4A-651245B59210}">
      <dgm:prSet/>
      <dgm:spPr/>
      <dgm:t>
        <a:bodyPr/>
        <a:lstStyle/>
        <a:p>
          <a:pPr algn="l"/>
          <a:endParaRPr lang="en-US" sz="2400">
            <a:latin typeface="Sitka Display" panose="02000505000000020004" pitchFamily="2" charset="0"/>
          </a:endParaRPr>
        </a:p>
      </dgm:t>
    </dgm:pt>
    <dgm:pt modelId="{C6089299-41CD-4BB6-B7EC-392886D81EEE}" type="sibTrans" cxnId="{AE7DA594-68B9-4415-8A4A-651245B59210}">
      <dgm:prSet/>
      <dgm:spPr/>
      <dgm:t>
        <a:bodyPr/>
        <a:lstStyle/>
        <a:p>
          <a:pPr algn="l"/>
          <a:endParaRPr lang="en-US" sz="2400">
            <a:latin typeface="Sitka Display" panose="02000505000000020004" pitchFamily="2" charset="0"/>
          </a:endParaRPr>
        </a:p>
      </dgm:t>
    </dgm:pt>
    <dgm:pt modelId="{39619B9B-5AD0-47A9-A679-8222B0B30F85}">
      <dgm:prSet phldrT="[Text]" custT="1"/>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b="1" dirty="0">
              <a:solidFill>
                <a:schemeClr val="tx1">
                  <a:lumMod val="95000"/>
                  <a:lumOff val="5000"/>
                </a:schemeClr>
              </a:solidFill>
              <a:latin typeface="Segoe UI Black" panose="020B0A02040204020203" pitchFamily="34" charset="0"/>
              <a:ea typeface="Segoe UI Black" panose="020B0A02040204020203" pitchFamily="34" charset="0"/>
            </a:rPr>
            <a:t>3. Motion Detection Sensors</a:t>
          </a:r>
          <a:r>
            <a:rPr lang="en-US" sz="1600" dirty="0">
              <a:solidFill>
                <a:schemeClr val="tx1">
                  <a:lumMod val="95000"/>
                  <a:lumOff val="5000"/>
                </a:schemeClr>
              </a:solidFill>
              <a:latin typeface="Segoe UI Black" panose="020B0A02040204020203" pitchFamily="34" charset="0"/>
              <a:ea typeface="Segoe UI Black" panose="020B0A02040204020203" pitchFamily="34" charset="0"/>
            </a:rPr>
            <a:t>: </a:t>
          </a:r>
        </a:p>
      </dgm:t>
    </dgm:pt>
    <dgm:pt modelId="{85BBD8FA-D6E9-4BC9-A0F8-E79BA0E53F93}" type="parTrans" cxnId="{6D76C33B-BF30-4BD0-B10B-AAAE2146F7C9}">
      <dgm:prSet/>
      <dgm:spPr/>
      <dgm:t>
        <a:bodyPr/>
        <a:lstStyle/>
        <a:p>
          <a:pPr algn="l"/>
          <a:endParaRPr lang="en-US" sz="2400">
            <a:latin typeface="Sitka Display" panose="02000505000000020004" pitchFamily="2" charset="0"/>
          </a:endParaRPr>
        </a:p>
      </dgm:t>
    </dgm:pt>
    <dgm:pt modelId="{524979AD-C4BE-4998-89CA-748830493102}" type="sibTrans" cxnId="{6D76C33B-BF30-4BD0-B10B-AAAE2146F7C9}">
      <dgm:prSet/>
      <dgm:spPr/>
      <dgm:t>
        <a:bodyPr/>
        <a:lstStyle/>
        <a:p>
          <a:pPr algn="l"/>
          <a:endParaRPr lang="en-US" sz="2400">
            <a:latin typeface="Sitka Display" panose="02000505000000020004" pitchFamily="2" charset="0"/>
          </a:endParaRPr>
        </a:p>
      </dgm:t>
    </dgm:pt>
    <dgm:pt modelId="{65385C65-B21D-4292-BAFA-C92E186DDF14}">
      <dgm:prSet custT="1">
        <dgm:style>
          <a:lnRef idx="1">
            <a:schemeClr val="accent4"/>
          </a:lnRef>
          <a:fillRef idx="2">
            <a:schemeClr val="accent4"/>
          </a:fillRef>
          <a:effectRef idx="1">
            <a:schemeClr val="accent4"/>
          </a:effectRef>
          <a:fontRef idx="minor">
            <a:schemeClr val="dk1"/>
          </a:fontRef>
        </dgm:style>
      </dgm:prSet>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dirty="0">
              <a:solidFill>
                <a:schemeClr val="bg1"/>
              </a:solidFill>
              <a:latin typeface="Sitka Display" panose="02000505000000020004" pitchFamily="2" charset="0"/>
            </a:rPr>
            <a:t>Motion sensors detect the presence of pedestrians, vehicles, or other moving objects, triggering the light to illuminate when needed and dimming or turning off during inactivity.</a:t>
          </a:r>
        </a:p>
      </dgm:t>
    </dgm:pt>
    <dgm:pt modelId="{9D3DBC68-6124-49FC-8A90-8004294E7762}" type="parTrans" cxnId="{8A87F549-AD23-4F3F-B588-09D52DC6F176}">
      <dgm:prSet/>
      <dgm:spPr/>
      <dgm:t>
        <a:bodyPr/>
        <a:lstStyle/>
        <a:p>
          <a:pPr algn="l"/>
          <a:endParaRPr lang="en-US" sz="2400">
            <a:latin typeface="Sitka Display" panose="02000505000000020004" pitchFamily="2" charset="0"/>
          </a:endParaRPr>
        </a:p>
      </dgm:t>
    </dgm:pt>
    <dgm:pt modelId="{E1BE87F1-9111-41BB-B01D-15FE218B76B6}" type="sibTrans" cxnId="{8A87F549-AD23-4F3F-B588-09D52DC6F176}">
      <dgm:prSet/>
      <dgm:spPr/>
      <dgm:t>
        <a:bodyPr/>
        <a:lstStyle/>
        <a:p>
          <a:pPr algn="l"/>
          <a:endParaRPr lang="en-US" sz="2400">
            <a:latin typeface="Sitka Display" panose="02000505000000020004" pitchFamily="2" charset="0"/>
          </a:endParaRPr>
        </a:p>
      </dgm:t>
    </dgm:pt>
    <dgm:pt modelId="{3517B1EA-2049-4704-881C-EB08343F269F}">
      <dgm:prSet custT="1"/>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b="1" dirty="0">
              <a:solidFill>
                <a:schemeClr val="tx1">
                  <a:lumMod val="95000"/>
                  <a:lumOff val="5000"/>
                </a:schemeClr>
              </a:solidFill>
              <a:latin typeface="Segoe UI Black" panose="020B0A02040204020203" pitchFamily="34" charset="0"/>
              <a:ea typeface="Segoe UI Black" panose="020B0A02040204020203" pitchFamily="34" charset="0"/>
            </a:rPr>
            <a:t>4. Automated Fault Notification</a:t>
          </a:r>
          <a:r>
            <a:rPr lang="en-US" sz="1600" dirty="0">
              <a:solidFill>
                <a:schemeClr val="tx1">
                  <a:lumMod val="95000"/>
                  <a:lumOff val="5000"/>
                </a:schemeClr>
              </a:solidFill>
              <a:latin typeface="Segoe UI Black" panose="020B0A02040204020203" pitchFamily="34" charset="0"/>
              <a:ea typeface="Segoe UI Black" panose="020B0A02040204020203" pitchFamily="34" charset="0"/>
            </a:rPr>
            <a:t>: </a:t>
          </a:r>
        </a:p>
      </dgm:t>
    </dgm:pt>
    <dgm:pt modelId="{43F77B3E-7A72-416C-BD2D-472E55ECFC1B}" type="parTrans" cxnId="{57DB1582-9F61-47B4-9A91-B23688B0D0D1}">
      <dgm:prSet/>
      <dgm:spPr/>
      <dgm:t>
        <a:bodyPr/>
        <a:lstStyle/>
        <a:p>
          <a:pPr algn="l"/>
          <a:endParaRPr lang="en-US" sz="2400">
            <a:latin typeface="Sitka Display" panose="02000505000000020004" pitchFamily="2" charset="0"/>
          </a:endParaRPr>
        </a:p>
      </dgm:t>
    </dgm:pt>
    <dgm:pt modelId="{D7B63955-6916-473F-AE98-EA14DE22C53D}" type="sibTrans" cxnId="{57DB1582-9F61-47B4-9A91-B23688B0D0D1}">
      <dgm:prSet/>
      <dgm:spPr/>
      <dgm:t>
        <a:bodyPr/>
        <a:lstStyle/>
        <a:p>
          <a:pPr algn="l"/>
          <a:endParaRPr lang="en-US" sz="2400">
            <a:latin typeface="Sitka Display" panose="02000505000000020004" pitchFamily="2" charset="0"/>
          </a:endParaRPr>
        </a:p>
      </dgm:t>
    </dgm:pt>
    <dgm:pt modelId="{1CA31AA4-7206-4331-B8FA-E0B653BDC5E6}">
      <dgm:prSet custT="1">
        <dgm:style>
          <a:lnRef idx="1">
            <a:schemeClr val="accent4"/>
          </a:lnRef>
          <a:fillRef idx="2">
            <a:schemeClr val="accent4"/>
          </a:fillRef>
          <a:effectRef idx="1">
            <a:schemeClr val="accent4"/>
          </a:effectRef>
          <a:fontRef idx="minor">
            <a:schemeClr val="dk1"/>
          </a:fontRef>
        </dgm:style>
      </dgm:prSet>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dirty="0">
              <a:solidFill>
                <a:schemeClr val="bg1"/>
              </a:solidFill>
              <a:latin typeface="Sitka Display" panose="02000505000000020004" pitchFamily="2" charset="0"/>
            </a:rPr>
            <a:t>In the event of a malfunction, such as a fused bulb, the smart street light's sensors and control unit automatically detect the issue and send an instant notification to the electric board office.</a:t>
          </a:r>
        </a:p>
      </dgm:t>
    </dgm:pt>
    <dgm:pt modelId="{1A5DA429-2179-4016-A78E-79D23855639D}" type="parTrans" cxnId="{5623308A-6F3C-4EC2-91B9-BA4FC8678E58}">
      <dgm:prSet/>
      <dgm:spPr/>
      <dgm:t>
        <a:bodyPr/>
        <a:lstStyle/>
        <a:p>
          <a:pPr algn="l"/>
          <a:endParaRPr lang="en-US" sz="2400">
            <a:latin typeface="Sitka Display" panose="02000505000000020004" pitchFamily="2" charset="0"/>
          </a:endParaRPr>
        </a:p>
      </dgm:t>
    </dgm:pt>
    <dgm:pt modelId="{AA3D40F7-BD9C-478A-ADD3-6F28BC980EB0}" type="sibTrans" cxnId="{5623308A-6F3C-4EC2-91B9-BA4FC8678E58}">
      <dgm:prSet/>
      <dgm:spPr/>
      <dgm:t>
        <a:bodyPr/>
        <a:lstStyle/>
        <a:p>
          <a:pPr algn="l"/>
          <a:endParaRPr lang="en-US" sz="2400">
            <a:latin typeface="Sitka Display" panose="02000505000000020004" pitchFamily="2" charset="0"/>
          </a:endParaRPr>
        </a:p>
      </dgm:t>
    </dgm:pt>
    <dgm:pt modelId="{81C51646-311D-4D5C-990B-F01C4A6ACEEE}">
      <dgm:prSet custT="1"/>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b="1" dirty="0">
              <a:solidFill>
                <a:schemeClr val="tx1">
                  <a:lumMod val="95000"/>
                  <a:lumOff val="5000"/>
                </a:schemeClr>
              </a:solidFill>
              <a:latin typeface="Segoe UI Black" panose="020B0A02040204020203" pitchFamily="34" charset="0"/>
              <a:ea typeface="Segoe UI Black" panose="020B0A02040204020203" pitchFamily="34" charset="0"/>
            </a:rPr>
            <a:t>5. Control Unit</a:t>
          </a:r>
          <a:r>
            <a:rPr lang="en-US" sz="1600" dirty="0">
              <a:solidFill>
                <a:schemeClr val="tx1">
                  <a:lumMod val="95000"/>
                  <a:lumOff val="5000"/>
                </a:schemeClr>
              </a:solidFill>
              <a:latin typeface="Segoe UI Black" panose="020B0A02040204020203" pitchFamily="34" charset="0"/>
              <a:ea typeface="Segoe UI Black" panose="020B0A02040204020203" pitchFamily="34" charset="0"/>
            </a:rPr>
            <a:t>: </a:t>
          </a:r>
        </a:p>
      </dgm:t>
    </dgm:pt>
    <dgm:pt modelId="{3B7E0CBB-BA03-4AD6-86C6-BA8B511F4CA1}" type="parTrans" cxnId="{D9E81982-3096-4CE1-AC59-22373116B367}">
      <dgm:prSet/>
      <dgm:spPr/>
      <dgm:t>
        <a:bodyPr/>
        <a:lstStyle/>
        <a:p>
          <a:pPr algn="l"/>
          <a:endParaRPr lang="en-US" sz="2400">
            <a:latin typeface="Sitka Display" panose="02000505000000020004" pitchFamily="2" charset="0"/>
          </a:endParaRPr>
        </a:p>
      </dgm:t>
    </dgm:pt>
    <dgm:pt modelId="{406166F7-22C6-4291-8673-0523194326C0}" type="sibTrans" cxnId="{D9E81982-3096-4CE1-AC59-22373116B367}">
      <dgm:prSet/>
      <dgm:spPr/>
      <dgm:t>
        <a:bodyPr/>
        <a:lstStyle/>
        <a:p>
          <a:pPr algn="l"/>
          <a:endParaRPr lang="en-US" sz="2400">
            <a:latin typeface="Sitka Display" panose="02000505000000020004" pitchFamily="2" charset="0"/>
          </a:endParaRPr>
        </a:p>
      </dgm:t>
    </dgm:pt>
    <dgm:pt modelId="{BDAA9E6F-F0E4-40FE-815E-5434BAA4DAF7}">
      <dgm:prSet custT="1">
        <dgm:style>
          <a:lnRef idx="1">
            <a:schemeClr val="accent4"/>
          </a:lnRef>
          <a:fillRef idx="2">
            <a:schemeClr val="accent4"/>
          </a:fillRef>
          <a:effectRef idx="1">
            <a:schemeClr val="accent4"/>
          </a:effectRef>
          <a:fontRef idx="minor">
            <a:schemeClr val="dk1"/>
          </a:fontRef>
        </dgm:style>
      </dgm:prSet>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dirty="0">
              <a:solidFill>
                <a:schemeClr val="bg1"/>
              </a:solidFill>
              <a:latin typeface="Sitka Display" panose="02000505000000020004" pitchFamily="2" charset="0"/>
            </a:rPr>
            <a:t>The control unit is the brain of the smart street light, responsible for processing data from sensors, managing brightness levels, and facilitating communication.</a:t>
          </a:r>
        </a:p>
      </dgm:t>
    </dgm:pt>
    <dgm:pt modelId="{4A761B30-96F1-441D-A591-C9A25E9CF216}" type="parTrans" cxnId="{935832BC-2429-4B42-ACC2-D129FEB4928D}">
      <dgm:prSet/>
      <dgm:spPr/>
      <dgm:t>
        <a:bodyPr/>
        <a:lstStyle/>
        <a:p>
          <a:pPr algn="l"/>
          <a:endParaRPr lang="en-US" sz="2400">
            <a:latin typeface="Sitka Display" panose="02000505000000020004" pitchFamily="2" charset="0"/>
          </a:endParaRPr>
        </a:p>
      </dgm:t>
    </dgm:pt>
    <dgm:pt modelId="{1FB6A59E-070F-4B9A-B457-AE8B64F125E3}" type="sibTrans" cxnId="{935832BC-2429-4B42-ACC2-D129FEB4928D}">
      <dgm:prSet/>
      <dgm:spPr/>
      <dgm:t>
        <a:bodyPr/>
        <a:lstStyle/>
        <a:p>
          <a:pPr algn="l"/>
          <a:endParaRPr lang="en-US" sz="2400">
            <a:latin typeface="Sitka Display" panose="02000505000000020004" pitchFamily="2" charset="0"/>
          </a:endParaRPr>
        </a:p>
      </dgm:t>
    </dgm:pt>
    <dgm:pt modelId="{9524BE70-8DB2-45AD-B770-1F57BD76C768}">
      <dgm:prSet custT="1"/>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b="1" dirty="0">
              <a:solidFill>
                <a:schemeClr val="tx1">
                  <a:lumMod val="95000"/>
                  <a:lumOff val="5000"/>
                </a:schemeClr>
              </a:solidFill>
              <a:latin typeface="Segoe UI Black" panose="020B0A02040204020203" pitchFamily="34" charset="0"/>
              <a:ea typeface="Segoe UI Black" panose="020B0A02040204020203" pitchFamily="34" charset="0"/>
            </a:rPr>
            <a:t>6. Tilt or Bend Sensors</a:t>
          </a:r>
          <a:r>
            <a:rPr lang="en-US" sz="1600" dirty="0">
              <a:solidFill>
                <a:schemeClr val="tx1">
                  <a:lumMod val="95000"/>
                  <a:lumOff val="5000"/>
                </a:schemeClr>
              </a:solidFill>
              <a:latin typeface="Segoe UI Black" panose="020B0A02040204020203" pitchFamily="34" charset="0"/>
              <a:ea typeface="Segoe UI Black" panose="020B0A02040204020203" pitchFamily="34" charset="0"/>
            </a:rPr>
            <a:t>: </a:t>
          </a:r>
        </a:p>
      </dgm:t>
    </dgm:pt>
    <dgm:pt modelId="{F525CF18-9F92-427B-9128-61FFDFF4C84B}" type="parTrans" cxnId="{43A9683C-6ED6-4F57-B348-A861E858A68B}">
      <dgm:prSet/>
      <dgm:spPr/>
      <dgm:t>
        <a:bodyPr/>
        <a:lstStyle/>
        <a:p>
          <a:pPr algn="l"/>
          <a:endParaRPr lang="en-US" sz="2400">
            <a:latin typeface="Sitka Display" panose="02000505000000020004" pitchFamily="2" charset="0"/>
          </a:endParaRPr>
        </a:p>
      </dgm:t>
    </dgm:pt>
    <dgm:pt modelId="{FE422495-F79A-4D40-87B5-5CE93FD1F100}" type="sibTrans" cxnId="{43A9683C-6ED6-4F57-B348-A861E858A68B}">
      <dgm:prSet/>
      <dgm:spPr/>
      <dgm:t>
        <a:bodyPr/>
        <a:lstStyle/>
        <a:p>
          <a:pPr algn="l"/>
          <a:endParaRPr lang="en-US" sz="2400">
            <a:latin typeface="Sitka Display" panose="02000505000000020004" pitchFamily="2" charset="0"/>
          </a:endParaRPr>
        </a:p>
      </dgm:t>
    </dgm:pt>
    <dgm:pt modelId="{321B6A21-2B33-4DC4-A7CD-2B363722DDC8}">
      <dgm:prSet custT="1">
        <dgm:style>
          <a:lnRef idx="1">
            <a:schemeClr val="accent4"/>
          </a:lnRef>
          <a:fillRef idx="2">
            <a:schemeClr val="accent4"/>
          </a:fillRef>
          <a:effectRef idx="1">
            <a:schemeClr val="accent4"/>
          </a:effectRef>
          <a:fontRef idx="minor">
            <a:schemeClr val="dk1"/>
          </a:fontRef>
        </dgm:style>
      </dgm:prSet>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dirty="0">
              <a:solidFill>
                <a:schemeClr val="bg1"/>
              </a:solidFill>
              <a:latin typeface="Sitka Display" panose="02000505000000020004" pitchFamily="2" charset="0"/>
            </a:rPr>
            <a:t>These sensors detect any deviation or damage to the street light's structure, sending notifications for maintenance when </a:t>
          </a:r>
          <a:r>
            <a:rPr lang="en-US" sz="1200" b="0" dirty="0">
              <a:solidFill>
                <a:schemeClr val="bg1"/>
              </a:solidFill>
              <a:latin typeface="Sitka Display" panose="02000505000000020004" pitchFamily="2" charset="0"/>
            </a:rPr>
            <a:t>necessary.</a:t>
          </a:r>
        </a:p>
      </dgm:t>
    </dgm:pt>
    <dgm:pt modelId="{16C925F1-8565-47ED-937A-3A3CE0105FA9}" type="parTrans" cxnId="{B591B359-3EBE-4393-8D3B-4816555DE305}">
      <dgm:prSet/>
      <dgm:spPr/>
      <dgm:t>
        <a:bodyPr/>
        <a:lstStyle/>
        <a:p>
          <a:pPr algn="l"/>
          <a:endParaRPr lang="en-US" sz="2400">
            <a:latin typeface="Sitka Display" panose="02000505000000020004" pitchFamily="2" charset="0"/>
          </a:endParaRPr>
        </a:p>
      </dgm:t>
    </dgm:pt>
    <dgm:pt modelId="{A7602397-84A9-406C-950A-FFEFA7639982}" type="sibTrans" cxnId="{B591B359-3EBE-4393-8D3B-4816555DE305}">
      <dgm:prSet/>
      <dgm:spPr/>
      <dgm:t>
        <a:bodyPr/>
        <a:lstStyle/>
        <a:p>
          <a:pPr algn="l"/>
          <a:endParaRPr lang="en-US" sz="2400">
            <a:latin typeface="Sitka Display" panose="02000505000000020004" pitchFamily="2" charset="0"/>
          </a:endParaRPr>
        </a:p>
      </dgm:t>
    </dgm:pt>
    <dgm:pt modelId="{4F1582EF-6EB9-43F0-B559-4F9C5A139961}">
      <dgm:prSet custT="1"/>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b="1" dirty="0">
              <a:solidFill>
                <a:schemeClr val="tx1">
                  <a:lumMod val="95000"/>
                  <a:lumOff val="5000"/>
                </a:schemeClr>
              </a:solidFill>
              <a:latin typeface="Segoe UI Black" panose="020B0A02040204020203" pitchFamily="34" charset="0"/>
              <a:ea typeface="Segoe UI Black" panose="020B0A02040204020203" pitchFamily="34" charset="0"/>
            </a:rPr>
            <a:t>7. Power Supply</a:t>
          </a:r>
          <a:r>
            <a:rPr lang="en-US" sz="1600" dirty="0">
              <a:solidFill>
                <a:schemeClr val="tx1">
                  <a:lumMod val="95000"/>
                  <a:lumOff val="5000"/>
                </a:schemeClr>
              </a:solidFill>
              <a:latin typeface="Segoe UI Black" panose="020B0A02040204020203" pitchFamily="34" charset="0"/>
              <a:ea typeface="Segoe UI Black" panose="020B0A02040204020203" pitchFamily="34" charset="0"/>
            </a:rPr>
            <a:t>: </a:t>
          </a:r>
        </a:p>
      </dgm:t>
    </dgm:pt>
    <dgm:pt modelId="{F2211F2B-9FC1-44D3-B209-EEC4597E5CB2}" type="parTrans" cxnId="{8F1A80B2-FE73-4F31-ABFE-96A879DB9D29}">
      <dgm:prSet/>
      <dgm:spPr/>
      <dgm:t>
        <a:bodyPr/>
        <a:lstStyle/>
        <a:p>
          <a:pPr algn="l"/>
          <a:endParaRPr lang="en-US" sz="2400">
            <a:latin typeface="Sitka Display" panose="02000505000000020004" pitchFamily="2" charset="0"/>
          </a:endParaRPr>
        </a:p>
      </dgm:t>
    </dgm:pt>
    <dgm:pt modelId="{99DECD12-B2D5-42C1-9460-FAF8E67CC801}" type="sibTrans" cxnId="{8F1A80B2-FE73-4F31-ABFE-96A879DB9D29}">
      <dgm:prSet/>
      <dgm:spPr/>
      <dgm:t>
        <a:bodyPr/>
        <a:lstStyle/>
        <a:p>
          <a:pPr algn="l"/>
          <a:endParaRPr lang="en-US" sz="2400">
            <a:latin typeface="Sitka Display" panose="02000505000000020004" pitchFamily="2" charset="0"/>
          </a:endParaRPr>
        </a:p>
      </dgm:t>
    </dgm:pt>
    <dgm:pt modelId="{7BCC9A6E-DC08-4A0E-8471-05F206DB25DA}">
      <dgm:prSet custT="1">
        <dgm:style>
          <a:lnRef idx="1">
            <a:schemeClr val="accent4"/>
          </a:lnRef>
          <a:fillRef idx="2">
            <a:schemeClr val="accent4"/>
          </a:fillRef>
          <a:effectRef idx="1">
            <a:schemeClr val="accent4"/>
          </a:effectRef>
          <a:fontRef idx="minor">
            <a:schemeClr val="dk1"/>
          </a:fontRef>
        </dgm:style>
      </dgm:prSet>
      <dgm:spPr>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a:noFill/>
        </a:ln>
      </dgm:spPr>
      <dgm:t>
        <a:bodyPr/>
        <a:lstStyle/>
        <a:p>
          <a:pPr algn="l"/>
          <a:r>
            <a:rPr lang="en-US" sz="1600" dirty="0">
              <a:solidFill>
                <a:schemeClr val="bg1"/>
              </a:solidFill>
              <a:latin typeface="Sitka Display" panose="02000505000000020004" pitchFamily="2" charset="0"/>
            </a:rPr>
            <a:t>A reliable power supply, often through electrical grids or solar panels, ensures uninterrupted operation.</a:t>
          </a:r>
        </a:p>
      </dgm:t>
    </dgm:pt>
    <dgm:pt modelId="{E2F21A8F-83DB-4C6B-917F-E6316673A091}" type="parTrans" cxnId="{7D3E8A4C-3C23-4000-956D-AC13D1EFD70C}">
      <dgm:prSet/>
      <dgm:spPr/>
      <dgm:t>
        <a:bodyPr/>
        <a:lstStyle/>
        <a:p>
          <a:pPr algn="l"/>
          <a:endParaRPr lang="en-US" sz="2400">
            <a:latin typeface="Sitka Display" panose="02000505000000020004" pitchFamily="2" charset="0"/>
          </a:endParaRPr>
        </a:p>
      </dgm:t>
    </dgm:pt>
    <dgm:pt modelId="{8F3BCED8-0FFF-4B3E-BF84-56F2420EFA77}" type="sibTrans" cxnId="{7D3E8A4C-3C23-4000-956D-AC13D1EFD70C}">
      <dgm:prSet/>
      <dgm:spPr/>
      <dgm:t>
        <a:bodyPr/>
        <a:lstStyle/>
        <a:p>
          <a:pPr algn="l"/>
          <a:endParaRPr lang="en-US" sz="2400">
            <a:latin typeface="Sitka Display" panose="02000505000000020004" pitchFamily="2" charset="0"/>
          </a:endParaRPr>
        </a:p>
      </dgm:t>
    </dgm:pt>
    <dgm:pt modelId="{F3F45BF3-6075-44FA-91AE-4B3B7C5E653F}">
      <dgm:prSet custT="1"/>
      <dgm:spPr>
        <a:gradFill flip="none" rotWithShape="1">
          <a:gsLst>
            <a:gs pos="66000">
              <a:schemeClr val="accent4">
                <a:shade val="30000"/>
                <a:satMod val="115000"/>
                <a:alpha val="31000"/>
                <a:lumMod val="20000"/>
              </a:schemeClr>
            </a:gs>
            <a:gs pos="100000">
              <a:schemeClr val="accent4">
                <a:lumMod val="20000"/>
                <a:lumOff val="80000"/>
                <a:shade val="67500"/>
                <a:satMod val="115000"/>
              </a:schemeClr>
            </a:gs>
            <a:gs pos="100000">
              <a:schemeClr val="accent4">
                <a:lumMod val="20000"/>
                <a:lumOff val="80000"/>
                <a:shade val="100000"/>
                <a:satMod val="115000"/>
              </a:schemeClr>
            </a:gs>
          </a:gsLst>
          <a:lin ang="18900000" scaled="1"/>
          <a:tileRect/>
        </a:gradFill>
      </dgm:spPr>
      <dgm:t>
        <a:bodyPr/>
        <a:lstStyle/>
        <a:p>
          <a:endParaRPr lang="en-IN"/>
        </a:p>
      </dgm:t>
    </dgm:pt>
    <dgm:pt modelId="{7F4694C4-3525-4B36-AA31-980B9242E1E9}" type="parTrans" cxnId="{A462E6E3-4F5B-4245-8C2B-5C502ACDCE3E}">
      <dgm:prSet/>
      <dgm:spPr/>
      <dgm:t>
        <a:bodyPr/>
        <a:lstStyle/>
        <a:p>
          <a:pPr algn="l"/>
          <a:endParaRPr lang="en-US" sz="2400">
            <a:latin typeface="Sitka Display" panose="02000505000000020004" pitchFamily="2" charset="0"/>
          </a:endParaRPr>
        </a:p>
      </dgm:t>
    </dgm:pt>
    <dgm:pt modelId="{773FF3A3-6142-46BA-AC67-378367738D2B}" type="sibTrans" cxnId="{A462E6E3-4F5B-4245-8C2B-5C502ACDCE3E}">
      <dgm:prSet/>
      <dgm:spPr/>
      <dgm:t>
        <a:bodyPr/>
        <a:lstStyle/>
        <a:p>
          <a:pPr algn="l"/>
          <a:endParaRPr lang="en-US" sz="2400">
            <a:latin typeface="Sitka Display" panose="02000505000000020004" pitchFamily="2" charset="0"/>
          </a:endParaRPr>
        </a:p>
      </dgm:t>
    </dgm:pt>
    <dgm:pt modelId="{DAF5225A-4216-47A5-B9C3-584DE6AF5C51}">
      <dgm:prSet custT="1">
        <dgm:style>
          <a:lnRef idx="1">
            <a:schemeClr val="accent4"/>
          </a:lnRef>
          <a:fillRef idx="2">
            <a:schemeClr val="accent4"/>
          </a:fillRef>
          <a:effectRef idx="1">
            <a:schemeClr val="accent4"/>
          </a:effectRef>
          <a:fontRef idx="minor">
            <a:schemeClr val="dk1"/>
          </a:fontRef>
        </dgm:style>
      </dgm:prSet>
      <dgm:spPr>
        <a:noFill/>
        <a:ln>
          <a:noFill/>
        </a:ln>
      </dgm:spPr>
      <dgm:t>
        <a:bodyPr/>
        <a:lstStyle/>
        <a:p>
          <a:endParaRPr lang="en-IN"/>
        </a:p>
      </dgm:t>
    </dgm:pt>
    <dgm:pt modelId="{B09C63EC-F21B-431F-8D72-D5350879B0A1}" type="parTrans" cxnId="{CFC845AA-7345-4415-A4C2-A9891678C9B6}">
      <dgm:prSet/>
      <dgm:spPr/>
      <dgm:t>
        <a:bodyPr/>
        <a:lstStyle/>
        <a:p>
          <a:pPr algn="l"/>
          <a:endParaRPr lang="en-US" sz="2400">
            <a:latin typeface="Sitka Display" panose="02000505000000020004" pitchFamily="2" charset="0"/>
          </a:endParaRPr>
        </a:p>
      </dgm:t>
    </dgm:pt>
    <dgm:pt modelId="{41A41377-8FA8-4B02-96F9-5AB2807B8AA3}" type="sibTrans" cxnId="{CFC845AA-7345-4415-A4C2-A9891678C9B6}">
      <dgm:prSet/>
      <dgm:spPr/>
      <dgm:t>
        <a:bodyPr/>
        <a:lstStyle/>
        <a:p>
          <a:pPr algn="l"/>
          <a:endParaRPr lang="en-US" sz="2400">
            <a:latin typeface="Sitka Display" panose="02000505000000020004" pitchFamily="2" charset="0"/>
          </a:endParaRPr>
        </a:p>
      </dgm:t>
    </dgm:pt>
    <dgm:pt modelId="{DDEEACCF-6C53-4F03-AE5E-4884E7CBD39B}">
      <dgm:prSet custT="1"/>
      <dgm:spPr>
        <a:gradFill flip="none" rotWithShape="1">
          <a:gsLst>
            <a:gs pos="66000">
              <a:schemeClr val="accent4">
                <a:shade val="30000"/>
                <a:satMod val="115000"/>
                <a:alpha val="31000"/>
                <a:lumMod val="20000"/>
              </a:schemeClr>
            </a:gs>
            <a:gs pos="100000">
              <a:schemeClr val="accent4">
                <a:lumMod val="20000"/>
                <a:lumOff val="80000"/>
                <a:shade val="67500"/>
                <a:satMod val="115000"/>
              </a:schemeClr>
            </a:gs>
            <a:gs pos="100000">
              <a:schemeClr val="accent4">
                <a:lumMod val="20000"/>
                <a:lumOff val="80000"/>
                <a:shade val="100000"/>
                <a:satMod val="115000"/>
              </a:schemeClr>
            </a:gs>
          </a:gsLst>
          <a:lin ang="18900000" scaled="1"/>
          <a:tileRect/>
        </a:gradFill>
      </dgm:spPr>
      <dgm:t>
        <a:bodyPr/>
        <a:lstStyle/>
        <a:p>
          <a:endParaRPr lang="en-IN"/>
        </a:p>
      </dgm:t>
    </dgm:pt>
    <dgm:pt modelId="{93BFA5DF-AE45-47C3-839F-0FFAB735F400}" type="parTrans" cxnId="{070658E4-1D4B-40BF-B347-29D3D972A582}">
      <dgm:prSet/>
      <dgm:spPr/>
      <dgm:t>
        <a:bodyPr/>
        <a:lstStyle/>
        <a:p>
          <a:pPr algn="l"/>
          <a:endParaRPr lang="en-US" sz="2400">
            <a:latin typeface="Sitka Display" panose="02000505000000020004" pitchFamily="2" charset="0"/>
          </a:endParaRPr>
        </a:p>
      </dgm:t>
    </dgm:pt>
    <dgm:pt modelId="{6BBC607A-9A58-451B-A968-A6B9954BA251}" type="sibTrans" cxnId="{070658E4-1D4B-40BF-B347-29D3D972A582}">
      <dgm:prSet/>
      <dgm:spPr/>
      <dgm:t>
        <a:bodyPr/>
        <a:lstStyle/>
        <a:p>
          <a:pPr algn="l"/>
          <a:endParaRPr lang="en-US" sz="2400">
            <a:latin typeface="Sitka Display" panose="02000505000000020004" pitchFamily="2" charset="0"/>
          </a:endParaRPr>
        </a:p>
      </dgm:t>
    </dgm:pt>
    <dgm:pt modelId="{934D785F-B7A9-4122-B86B-94ADB3B2A672}">
      <dgm:prSet custT="1">
        <dgm:style>
          <a:lnRef idx="1">
            <a:schemeClr val="accent4"/>
          </a:lnRef>
          <a:fillRef idx="2">
            <a:schemeClr val="accent4"/>
          </a:fillRef>
          <a:effectRef idx="1">
            <a:schemeClr val="accent4"/>
          </a:effectRef>
          <a:fontRef idx="minor">
            <a:schemeClr val="dk1"/>
          </a:fontRef>
        </dgm:style>
      </dgm:prSet>
      <dgm:spPr>
        <a:noFill/>
        <a:ln>
          <a:noFill/>
        </a:ln>
      </dgm:spPr>
      <dgm:t>
        <a:bodyPr/>
        <a:lstStyle/>
        <a:p>
          <a:endParaRPr lang="en-IN"/>
        </a:p>
      </dgm:t>
    </dgm:pt>
    <dgm:pt modelId="{3E1D36A7-829C-4893-A9CA-1552F9886134}" type="parTrans" cxnId="{E9B3F706-FE1E-4D6E-B1D1-29667B811E9E}">
      <dgm:prSet/>
      <dgm:spPr/>
      <dgm:t>
        <a:bodyPr/>
        <a:lstStyle/>
        <a:p>
          <a:pPr algn="l"/>
          <a:endParaRPr lang="en-US" sz="2400">
            <a:latin typeface="Sitka Display" panose="02000505000000020004" pitchFamily="2" charset="0"/>
          </a:endParaRPr>
        </a:p>
      </dgm:t>
    </dgm:pt>
    <dgm:pt modelId="{F3FDF82C-5BE8-4446-8711-C69BDDC79EDF}" type="sibTrans" cxnId="{E9B3F706-FE1E-4D6E-B1D1-29667B811E9E}">
      <dgm:prSet/>
      <dgm:spPr/>
      <dgm:t>
        <a:bodyPr/>
        <a:lstStyle/>
        <a:p>
          <a:pPr algn="l"/>
          <a:endParaRPr lang="en-US" sz="2400">
            <a:latin typeface="Sitka Display" panose="02000505000000020004" pitchFamily="2" charset="0"/>
          </a:endParaRPr>
        </a:p>
      </dgm:t>
    </dgm:pt>
    <dgm:pt modelId="{B95FDD65-10D5-4C61-94EC-AF84C6812B94}">
      <dgm:prSet/>
      <dgm:spPr/>
      <dgm:t>
        <a:bodyPr/>
        <a:lstStyle/>
        <a:p>
          <a:endParaRPr lang="en-US"/>
        </a:p>
      </dgm:t>
    </dgm:pt>
    <dgm:pt modelId="{7449D004-B2B8-4231-98FB-D81A2DCFBCDA}" type="parTrans" cxnId="{058E03BB-4CD8-4E8A-AF1E-6686B6A0803A}">
      <dgm:prSet/>
      <dgm:spPr/>
      <dgm:t>
        <a:bodyPr/>
        <a:lstStyle/>
        <a:p>
          <a:endParaRPr lang="en-IN"/>
        </a:p>
      </dgm:t>
    </dgm:pt>
    <dgm:pt modelId="{9F15782D-EC72-4AC9-9A22-3DA70A87FC81}" type="sibTrans" cxnId="{058E03BB-4CD8-4E8A-AF1E-6686B6A0803A}">
      <dgm:prSet/>
      <dgm:spPr/>
      <dgm:t>
        <a:bodyPr/>
        <a:lstStyle/>
        <a:p>
          <a:endParaRPr lang="en-IN"/>
        </a:p>
      </dgm:t>
    </dgm:pt>
    <dgm:pt modelId="{E515109D-919D-425B-87B5-722DDADD2917}">
      <dgm:prSet/>
      <dgm:spPr/>
      <dgm:t>
        <a:bodyPr/>
        <a:lstStyle/>
        <a:p>
          <a:endParaRPr lang="en-US"/>
        </a:p>
      </dgm:t>
    </dgm:pt>
    <dgm:pt modelId="{42BE10BB-4F6D-4664-8DB1-D081CA992750}" type="parTrans" cxnId="{1189B1A9-398E-4FEE-B17D-48781705E86B}">
      <dgm:prSet/>
      <dgm:spPr/>
      <dgm:t>
        <a:bodyPr/>
        <a:lstStyle/>
        <a:p>
          <a:endParaRPr lang="en-IN"/>
        </a:p>
      </dgm:t>
    </dgm:pt>
    <dgm:pt modelId="{98CE743A-C4C4-4817-8247-319AB8AD33A0}" type="sibTrans" cxnId="{1189B1A9-398E-4FEE-B17D-48781705E86B}">
      <dgm:prSet/>
      <dgm:spPr/>
      <dgm:t>
        <a:bodyPr/>
        <a:lstStyle/>
        <a:p>
          <a:endParaRPr lang="en-IN"/>
        </a:p>
      </dgm:t>
    </dgm:pt>
    <dgm:pt modelId="{E3274053-FB9B-44F7-B8AA-E01F1F53CBA3}" type="pres">
      <dgm:prSet presAssocID="{672CF10D-F132-45F1-9935-45CA7FDFA972}" presName="Name0" presStyleCnt="0">
        <dgm:presLayoutVars>
          <dgm:chMax val="7"/>
          <dgm:chPref val="7"/>
          <dgm:dir/>
        </dgm:presLayoutVars>
      </dgm:prSet>
      <dgm:spPr/>
      <dgm:t>
        <a:bodyPr/>
        <a:lstStyle/>
        <a:p>
          <a:endParaRPr lang="en-US"/>
        </a:p>
      </dgm:t>
    </dgm:pt>
    <dgm:pt modelId="{B16A7488-1692-4112-B6AE-062973DC6191}" type="pres">
      <dgm:prSet presAssocID="{672CF10D-F132-45F1-9935-45CA7FDFA972}" presName="Name1" presStyleCnt="0"/>
      <dgm:spPr/>
    </dgm:pt>
    <dgm:pt modelId="{EFE1073F-C662-4F16-A04C-732EE9221F8D}" type="pres">
      <dgm:prSet presAssocID="{672CF10D-F132-45F1-9935-45CA7FDFA972}" presName="cycle" presStyleCnt="0"/>
      <dgm:spPr/>
    </dgm:pt>
    <dgm:pt modelId="{56D2B724-060A-4EFC-A7B8-A24EB3567CCB}" type="pres">
      <dgm:prSet presAssocID="{672CF10D-F132-45F1-9935-45CA7FDFA972}" presName="srcNode" presStyleLbl="node1" presStyleIdx="0" presStyleCnt="7"/>
      <dgm:spPr/>
    </dgm:pt>
    <dgm:pt modelId="{12CA6F7B-F56A-4DE5-9CBD-C33D595AE70F}" type="pres">
      <dgm:prSet presAssocID="{672CF10D-F132-45F1-9935-45CA7FDFA972}" presName="conn" presStyleLbl="parChTrans1D2" presStyleIdx="0" presStyleCnt="1"/>
      <dgm:spPr/>
      <dgm:t>
        <a:bodyPr/>
        <a:lstStyle/>
        <a:p>
          <a:endParaRPr lang="en-US"/>
        </a:p>
      </dgm:t>
    </dgm:pt>
    <dgm:pt modelId="{AC47AEF5-2F0A-44F7-9C62-B89F64D5F27A}" type="pres">
      <dgm:prSet presAssocID="{672CF10D-F132-45F1-9935-45CA7FDFA972}" presName="extraNode" presStyleLbl="node1" presStyleIdx="0" presStyleCnt="7"/>
      <dgm:spPr/>
    </dgm:pt>
    <dgm:pt modelId="{E50ED857-4B4C-4DEC-851F-8CB488E46AD8}" type="pres">
      <dgm:prSet presAssocID="{672CF10D-F132-45F1-9935-45CA7FDFA972}" presName="dstNode" presStyleLbl="node1" presStyleIdx="0" presStyleCnt="7"/>
      <dgm:spPr/>
    </dgm:pt>
    <dgm:pt modelId="{6B840A05-2D1A-47DC-8085-200D2FB19E13}" type="pres">
      <dgm:prSet presAssocID="{A8BB4DF1-272A-4E15-998E-442080119EB5}" presName="text_1" presStyleLbl="node1" presStyleIdx="0" presStyleCnt="7" custScaleX="101958" custScaleY="191277" custLinFactNeighborX="652" custLinFactNeighborY="-16144">
        <dgm:presLayoutVars>
          <dgm:bulletEnabled val="1"/>
        </dgm:presLayoutVars>
      </dgm:prSet>
      <dgm:spPr/>
      <dgm:t>
        <a:bodyPr/>
        <a:lstStyle/>
        <a:p>
          <a:endParaRPr lang="en-US"/>
        </a:p>
      </dgm:t>
    </dgm:pt>
    <dgm:pt modelId="{F462ADE1-B256-4B57-8521-1E4A53CDEB8C}" type="pres">
      <dgm:prSet presAssocID="{A8BB4DF1-272A-4E15-998E-442080119EB5}" presName="accent_1" presStyleCnt="0"/>
      <dgm:spPr/>
    </dgm:pt>
    <dgm:pt modelId="{EE3F2745-784B-4C86-9399-E6AC5058B41E}" type="pres">
      <dgm:prSet presAssocID="{A8BB4DF1-272A-4E15-998E-442080119EB5}" presName="accentRepeatNode" presStyleLbl="solidFgAcc1" presStyleIdx="0" presStyleCnt="7"/>
      <dgm:spPr>
        <a:blipFill rotWithShape="0">
          <a:blip xmlns:r="http://schemas.openxmlformats.org/officeDocument/2006/relationships" r:embed="rId1"/>
          <a:srcRect/>
          <a:stretch>
            <a:fillRect/>
          </a:stretch>
        </a:blipFill>
        <a:ln>
          <a:solidFill>
            <a:srgbClr val="FFFF00"/>
          </a:solidFill>
        </a:ln>
      </dgm:spPr>
    </dgm:pt>
    <dgm:pt modelId="{5BF2F830-6E26-47C6-AA8C-E8CCC71CD58B}" type="pres">
      <dgm:prSet presAssocID="{AD07D257-F041-438E-983E-6D504370CAF7}" presName="text_2" presStyleLbl="node1" presStyleIdx="1" presStyleCnt="7" custScaleX="101958" custScaleY="191277" custLinFactNeighborX="17" custLinFactNeighborY="8410">
        <dgm:presLayoutVars>
          <dgm:bulletEnabled val="1"/>
        </dgm:presLayoutVars>
      </dgm:prSet>
      <dgm:spPr/>
      <dgm:t>
        <a:bodyPr/>
        <a:lstStyle/>
        <a:p>
          <a:endParaRPr lang="en-US"/>
        </a:p>
      </dgm:t>
    </dgm:pt>
    <dgm:pt modelId="{E9936522-0984-40C2-AF20-53DAB852964D}" type="pres">
      <dgm:prSet presAssocID="{AD07D257-F041-438E-983E-6D504370CAF7}" presName="accent_2" presStyleCnt="0"/>
      <dgm:spPr/>
    </dgm:pt>
    <dgm:pt modelId="{3C89C435-5E6C-4E91-95C3-4450C4179FB1}" type="pres">
      <dgm:prSet presAssocID="{AD07D257-F041-438E-983E-6D504370CAF7}" presName="accentRepeatNode" presStyleLbl="solidFgAcc1" presStyleIdx="1" presStyleCnt="7"/>
      <dgm:spPr>
        <a:blipFill rotWithShape="0">
          <a:blip xmlns:r="http://schemas.openxmlformats.org/officeDocument/2006/relationships" r:embed="rId2"/>
          <a:srcRect/>
          <a:stretch>
            <a:fillRect l="-39000" r="-39000"/>
          </a:stretch>
        </a:blipFill>
      </dgm:spPr>
    </dgm:pt>
    <dgm:pt modelId="{AF02B5F4-8288-4F54-B158-E3C7C16E50D6}" type="pres">
      <dgm:prSet presAssocID="{39619B9B-5AD0-47A9-A679-8222B0B30F85}" presName="text_3" presStyleLbl="node1" presStyleIdx="2" presStyleCnt="7" custScaleX="101958" custScaleY="191277" custLinFactNeighborX="270" custLinFactNeighborY="29811">
        <dgm:presLayoutVars>
          <dgm:bulletEnabled val="1"/>
        </dgm:presLayoutVars>
      </dgm:prSet>
      <dgm:spPr/>
      <dgm:t>
        <a:bodyPr/>
        <a:lstStyle/>
        <a:p>
          <a:endParaRPr lang="en-US"/>
        </a:p>
      </dgm:t>
    </dgm:pt>
    <dgm:pt modelId="{F90D5168-E1D4-4E60-980F-B9D22D3536E3}" type="pres">
      <dgm:prSet presAssocID="{39619B9B-5AD0-47A9-A679-8222B0B30F85}" presName="accent_3" presStyleCnt="0"/>
      <dgm:spPr/>
    </dgm:pt>
    <dgm:pt modelId="{E472DA74-55BC-4EF2-8E1B-9CDBF39BBF25}" type="pres">
      <dgm:prSet presAssocID="{39619B9B-5AD0-47A9-A679-8222B0B30F85}" presName="accentRepeatNode" presStyleLbl="solidFgAcc1" presStyleIdx="2" presStyleCnt="7" custLinFactNeighborX="-2148" custLinFactNeighborY="3364"/>
      <dgm:spPr>
        <a:blipFill rotWithShape="0">
          <a:blip xmlns:r="http://schemas.openxmlformats.org/officeDocument/2006/relationships" r:embed="rId3"/>
          <a:srcRect/>
          <a:stretch>
            <a:fillRect/>
          </a:stretch>
        </a:blipFill>
      </dgm:spPr>
    </dgm:pt>
    <dgm:pt modelId="{A7752143-70D6-4990-829F-47CCD34FD53A}" type="pres">
      <dgm:prSet presAssocID="{3517B1EA-2049-4704-881C-EB08343F269F}" presName="text_4" presStyleLbl="node1" presStyleIdx="3" presStyleCnt="7" custScaleX="101958" custScaleY="191277" custLinFactNeighborX="568" custLinFactNeighborY="43765">
        <dgm:presLayoutVars>
          <dgm:bulletEnabled val="1"/>
        </dgm:presLayoutVars>
      </dgm:prSet>
      <dgm:spPr/>
      <dgm:t>
        <a:bodyPr/>
        <a:lstStyle/>
        <a:p>
          <a:endParaRPr lang="en-US"/>
        </a:p>
      </dgm:t>
    </dgm:pt>
    <dgm:pt modelId="{2E860700-B23E-4D32-82F2-12A313106B2B}" type="pres">
      <dgm:prSet presAssocID="{3517B1EA-2049-4704-881C-EB08343F269F}" presName="accent_4" presStyleCnt="0"/>
      <dgm:spPr/>
    </dgm:pt>
    <dgm:pt modelId="{0B66D232-936E-40B7-B164-0887D0F3E1FD}" type="pres">
      <dgm:prSet presAssocID="{3517B1EA-2049-4704-881C-EB08343F269F}" presName="accentRepeatNode" presStyleLbl="solidFgAcc1" presStyleIdx="3" presStyleCnt="7" custLinFactNeighborX="2404" custLinFactNeighborY="7212"/>
      <dgm:spPr>
        <a:blipFill rotWithShape="0">
          <a:blip xmlns:r="http://schemas.openxmlformats.org/officeDocument/2006/relationships" r:embed="rId4"/>
          <a:srcRect/>
          <a:stretch>
            <a:fillRect/>
          </a:stretch>
        </a:blipFill>
      </dgm:spPr>
    </dgm:pt>
    <dgm:pt modelId="{DE374070-CF60-4724-B20F-93042AB6E75B}" type="pres">
      <dgm:prSet presAssocID="{81C51646-311D-4D5C-990B-F01C4A6ACEEE}" presName="text_5" presStyleLbl="node1" presStyleIdx="4" presStyleCnt="7" custScaleX="101958" custScaleY="191277" custLinFactNeighborX="313" custLinFactNeighborY="61940">
        <dgm:presLayoutVars>
          <dgm:bulletEnabled val="1"/>
        </dgm:presLayoutVars>
      </dgm:prSet>
      <dgm:spPr/>
      <dgm:t>
        <a:bodyPr/>
        <a:lstStyle/>
        <a:p>
          <a:endParaRPr lang="en-US"/>
        </a:p>
      </dgm:t>
    </dgm:pt>
    <dgm:pt modelId="{B7F59046-F6DF-4234-8270-5FFAB9A435CD}" type="pres">
      <dgm:prSet presAssocID="{81C51646-311D-4D5C-990B-F01C4A6ACEEE}" presName="accent_5" presStyleCnt="0"/>
      <dgm:spPr/>
    </dgm:pt>
    <dgm:pt modelId="{2582365B-B232-47C2-8D33-A2510004E8E9}" type="pres">
      <dgm:prSet presAssocID="{81C51646-311D-4D5C-990B-F01C4A6ACEEE}" presName="accentRepeatNode" presStyleLbl="solidFgAcc1" presStyleIdx="4" presStyleCnt="7" custLinFactNeighborX="8244" custLinFactNeighborY="20610"/>
      <dgm:spPr>
        <a:blipFill rotWithShape="0">
          <a:blip xmlns:r="http://schemas.openxmlformats.org/officeDocument/2006/relationships" r:embed="rId5"/>
          <a:srcRect/>
          <a:stretch>
            <a:fillRect l="-15000" r="-15000"/>
          </a:stretch>
        </a:blipFill>
      </dgm:spPr>
    </dgm:pt>
    <dgm:pt modelId="{389E4ED5-B783-48A1-8977-3D14C790DCC6}" type="pres">
      <dgm:prSet presAssocID="{9524BE70-8DB2-45AD-B770-1F57BD76C768}" presName="text_6" presStyleLbl="node1" presStyleIdx="5" presStyleCnt="7" custScaleX="101958" custScaleY="191277" custLinFactNeighborX="141" custLinFactNeighborY="77473">
        <dgm:presLayoutVars>
          <dgm:bulletEnabled val="1"/>
        </dgm:presLayoutVars>
      </dgm:prSet>
      <dgm:spPr/>
      <dgm:t>
        <a:bodyPr/>
        <a:lstStyle/>
        <a:p>
          <a:endParaRPr lang="en-US"/>
        </a:p>
      </dgm:t>
    </dgm:pt>
    <dgm:pt modelId="{78415938-6B1C-4680-9203-AD350D538C5F}" type="pres">
      <dgm:prSet presAssocID="{9524BE70-8DB2-45AD-B770-1F57BD76C768}" presName="accent_6" presStyleCnt="0"/>
      <dgm:spPr/>
    </dgm:pt>
    <dgm:pt modelId="{70449DF6-987D-4B0D-9D8D-D35346B2E3DC}" type="pres">
      <dgm:prSet presAssocID="{9524BE70-8DB2-45AD-B770-1F57BD76C768}" presName="accentRepeatNode" presStyleLbl="solidFgAcc1" presStyleIdx="5" presStyleCnt="7" custLinFactNeighborX="-3262" custLinFactNeighborY="31432"/>
      <dgm:spPr>
        <a:blipFill rotWithShape="0">
          <a:blip xmlns:r="http://schemas.openxmlformats.org/officeDocument/2006/relationships" r:embed="rId6"/>
          <a:srcRect/>
          <a:stretch>
            <a:fillRect/>
          </a:stretch>
        </a:blipFill>
      </dgm:spPr>
    </dgm:pt>
    <dgm:pt modelId="{B50CF50F-23E0-4C5E-9849-FC42ADC8AED7}" type="pres">
      <dgm:prSet presAssocID="{4F1582EF-6EB9-43F0-B559-4F9C5A139961}" presName="text_7" presStyleLbl="node1" presStyleIdx="6" presStyleCnt="7" custScaleX="99297" custScaleY="132822" custLinFactNeighborX="171" custLinFactNeighborY="90277">
        <dgm:presLayoutVars>
          <dgm:bulletEnabled val="1"/>
        </dgm:presLayoutVars>
      </dgm:prSet>
      <dgm:spPr/>
      <dgm:t>
        <a:bodyPr/>
        <a:lstStyle/>
        <a:p>
          <a:endParaRPr lang="en-US"/>
        </a:p>
      </dgm:t>
    </dgm:pt>
    <dgm:pt modelId="{52F215BA-76D5-4380-AA7D-A8DDA683F760}" type="pres">
      <dgm:prSet presAssocID="{4F1582EF-6EB9-43F0-B559-4F9C5A139961}" presName="accent_7" presStyleCnt="0"/>
      <dgm:spPr/>
    </dgm:pt>
    <dgm:pt modelId="{81970006-A45E-4C84-9359-BC4825A0FB08}" type="pres">
      <dgm:prSet presAssocID="{4F1582EF-6EB9-43F0-B559-4F9C5A139961}" presName="accentRepeatNode" presStyleLbl="solidFgAcc1" presStyleIdx="6" presStyleCnt="7" custLinFactNeighborX="-1201" custLinFactNeighborY="22265"/>
      <dgm:spPr>
        <a:blipFill rotWithShape="0">
          <a:blip xmlns:r="http://schemas.openxmlformats.org/officeDocument/2006/relationships" r:embed="rId7"/>
          <a:srcRect/>
          <a:stretch>
            <a:fillRect l="-6000" r="-6000"/>
          </a:stretch>
        </a:blipFill>
      </dgm:spPr>
    </dgm:pt>
  </dgm:ptLst>
  <dgm:cxnLst>
    <dgm:cxn modelId="{D9E81982-3096-4CE1-AC59-22373116B367}" srcId="{672CF10D-F132-45F1-9935-45CA7FDFA972}" destId="{81C51646-311D-4D5C-990B-F01C4A6ACEEE}" srcOrd="4" destOrd="0" parTransId="{3B7E0CBB-BA03-4AD6-86C6-BA8B511F4CA1}" sibTransId="{406166F7-22C6-4291-8673-0523194326C0}"/>
    <dgm:cxn modelId="{6E51C861-20C0-44CC-90DA-F15100188FD5}" type="presOf" srcId="{7BCC9A6E-DC08-4A0E-8471-05F206DB25DA}" destId="{B50CF50F-23E0-4C5E-9849-FC42ADC8AED7}" srcOrd="0" destOrd="1" presId="urn:microsoft.com/office/officeart/2008/layout/VerticalCurvedList"/>
    <dgm:cxn modelId="{9340A7CE-1EC0-43E1-BAEA-F3BCC682B0E9}" type="presOf" srcId="{3517B1EA-2049-4704-881C-EB08343F269F}" destId="{A7752143-70D6-4990-829F-47CCD34FD53A}" srcOrd="0" destOrd="0" presId="urn:microsoft.com/office/officeart/2008/layout/VerticalCurvedList"/>
    <dgm:cxn modelId="{D29E4054-9B72-4B75-A2E9-6D524EC39988}" type="presOf" srcId="{BDAA9E6F-F0E4-40FE-815E-5434BAA4DAF7}" destId="{DE374070-CF60-4724-B20F-93042AB6E75B}" srcOrd="0" destOrd="1" presId="urn:microsoft.com/office/officeart/2008/layout/VerticalCurvedList"/>
    <dgm:cxn modelId="{2F74E45C-3CF6-489B-A82F-C33454495EEA}" type="presOf" srcId="{9524BE70-8DB2-45AD-B770-1F57BD76C768}" destId="{389E4ED5-B783-48A1-8977-3D14C790DCC6}" srcOrd="0" destOrd="0" presId="urn:microsoft.com/office/officeart/2008/layout/VerticalCurvedList"/>
    <dgm:cxn modelId="{43A9683C-6ED6-4F57-B348-A861E858A68B}" srcId="{672CF10D-F132-45F1-9935-45CA7FDFA972}" destId="{9524BE70-8DB2-45AD-B770-1F57BD76C768}" srcOrd="5" destOrd="0" parTransId="{F525CF18-9F92-427B-9128-61FFDFF4C84B}" sibTransId="{FE422495-F79A-4D40-87B5-5CE93FD1F100}"/>
    <dgm:cxn modelId="{4271A371-E27F-4B1B-8A8A-F1372206697E}" type="presOf" srcId="{54F75831-482B-48A4-868E-518C7E13CB91}" destId="{12CA6F7B-F56A-4DE5-9CBD-C33D595AE70F}" srcOrd="0" destOrd="0" presId="urn:microsoft.com/office/officeart/2008/layout/VerticalCurvedList"/>
    <dgm:cxn modelId="{E06E36FF-E9CE-4ECF-873D-3BF12F19F486}" type="presOf" srcId="{A8BB4DF1-272A-4E15-998E-442080119EB5}" destId="{6B840A05-2D1A-47DC-8085-200D2FB19E13}" srcOrd="0" destOrd="0" presId="urn:microsoft.com/office/officeart/2008/layout/VerticalCurvedList"/>
    <dgm:cxn modelId="{A8DCEB64-7B29-4A8D-AA70-78C231EA51C3}" srcId="{672CF10D-F132-45F1-9935-45CA7FDFA972}" destId="{A8BB4DF1-272A-4E15-998E-442080119EB5}" srcOrd="0" destOrd="0" parTransId="{47CD4FE0-6983-4A2D-BD9B-0BC1DDB04F1B}" sibTransId="{1C80AC64-8583-4722-A1F7-5E5D24ECEA22}"/>
    <dgm:cxn modelId="{67F68F7C-E6C1-40BE-B446-1CAC587D27DA}" type="presOf" srcId="{321B6A21-2B33-4DC4-A7CD-2B363722DDC8}" destId="{389E4ED5-B783-48A1-8977-3D14C790DCC6}" srcOrd="0" destOrd="1" presId="urn:microsoft.com/office/officeart/2008/layout/VerticalCurvedList"/>
    <dgm:cxn modelId="{8A87F549-AD23-4F3F-B588-09D52DC6F176}" srcId="{39619B9B-5AD0-47A9-A679-8222B0B30F85}" destId="{65385C65-B21D-4292-BAFA-C92E186DDF14}" srcOrd="0" destOrd="0" parTransId="{9D3DBC68-6124-49FC-8A90-8004294E7762}" sibTransId="{E1BE87F1-9111-41BB-B01D-15FE218B76B6}"/>
    <dgm:cxn modelId="{17745144-576C-44BB-A92D-5021A9B79C95}" type="presOf" srcId="{39619B9B-5AD0-47A9-A679-8222B0B30F85}" destId="{AF02B5F4-8288-4F54-B158-E3C7C16E50D6}" srcOrd="0" destOrd="0" presId="urn:microsoft.com/office/officeart/2008/layout/VerticalCurvedList"/>
    <dgm:cxn modelId="{6D76C33B-BF30-4BD0-B10B-AAAE2146F7C9}" srcId="{672CF10D-F132-45F1-9935-45CA7FDFA972}" destId="{39619B9B-5AD0-47A9-A679-8222B0B30F85}" srcOrd="2" destOrd="0" parTransId="{85BBD8FA-D6E9-4BC9-A0F8-E79BA0E53F93}" sibTransId="{524979AD-C4BE-4998-89CA-748830493102}"/>
    <dgm:cxn modelId="{3BEDD01C-0E5A-4109-BF69-2E0467DCA33F}" type="presOf" srcId="{672CF10D-F132-45F1-9935-45CA7FDFA972}" destId="{E3274053-FB9B-44F7-B8AA-E01F1F53CBA3}" srcOrd="0" destOrd="0" presId="urn:microsoft.com/office/officeart/2008/layout/VerticalCurvedList"/>
    <dgm:cxn modelId="{8F1A80B2-FE73-4F31-ABFE-96A879DB9D29}" srcId="{672CF10D-F132-45F1-9935-45CA7FDFA972}" destId="{4F1582EF-6EB9-43F0-B559-4F9C5A139961}" srcOrd="6" destOrd="0" parTransId="{F2211F2B-9FC1-44D3-B209-EEC4597E5CB2}" sibTransId="{99DECD12-B2D5-42C1-9460-FAF8E67CC801}"/>
    <dgm:cxn modelId="{7D3E8A4C-3C23-4000-956D-AC13D1EFD70C}" srcId="{4F1582EF-6EB9-43F0-B559-4F9C5A139961}" destId="{7BCC9A6E-DC08-4A0E-8471-05F206DB25DA}" srcOrd="0" destOrd="0" parTransId="{E2F21A8F-83DB-4C6B-917F-E6316673A091}" sibTransId="{8F3BCED8-0FFF-4B3E-BF84-56F2420EFA77}"/>
    <dgm:cxn modelId="{AE7DA594-68B9-4415-8A4A-651245B59210}" srcId="{AD07D257-F041-438E-983E-6D504370CAF7}" destId="{6A6690E7-24BB-4A51-B52C-11C760D5B39C}" srcOrd="0" destOrd="0" parTransId="{2F7FD8D0-8F96-477F-86C1-AC1D817F9781}" sibTransId="{C6089299-41CD-4BB6-B7EC-392886D81EEE}"/>
    <dgm:cxn modelId="{7A132539-1543-46D3-9032-82924C36C745}" srcId="{A8BB4DF1-272A-4E15-998E-442080119EB5}" destId="{0887E03F-9507-44E2-9195-B202F8103B04}" srcOrd="0" destOrd="0" parTransId="{09ED8559-7158-4E90-9C6C-71A601E6618C}" sibTransId="{54F75831-482B-48A4-868E-518C7E13CB91}"/>
    <dgm:cxn modelId="{070658E4-1D4B-40BF-B347-29D3D972A582}" srcId="{672CF10D-F132-45F1-9935-45CA7FDFA972}" destId="{DDEEACCF-6C53-4F03-AE5E-4884E7CBD39B}" srcOrd="8" destOrd="0" parTransId="{93BFA5DF-AE45-47C3-839F-0FFAB735F400}" sibTransId="{6BBC607A-9A58-451B-A968-A6B9954BA251}"/>
    <dgm:cxn modelId="{A462E6E3-4F5B-4245-8C2B-5C502ACDCE3E}" srcId="{672CF10D-F132-45F1-9935-45CA7FDFA972}" destId="{F3F45BF3-6075-44FA-91AE-4B3B7C5E653F}" srcOrd="7" destOrd="0" parTransId="{7F4694C4-3525-4B36-AA31-980B9242E1E9}" sibTransId="{773FF3A3-6142-46BA-AC67-378367738D2B}"/>
    <dgm:cxn modelId="{D4824357-29A7-4282-AEF7-7814DB5A2250}" type="presOf" srcId="{81C51646-311D-4D5C-990B-F01C4A6ACEEE}" destId="{DE374070-CF60-4724-B20F-93042AB6E75B}" srcOrd="0" destOrd="0" presId="urn:microsoft.com/office/officeart/2008/layout/VerticalCurvedList"/>
    <dgm:cxn modelId="{5623308A-6F3C-4EC2-91B9-BA4FC8678E58}" srcId="{3517B1EA-2049-4704-881C-EB08343F269F}" destId="{1CA31AA4-7206-4331-B8FA-E0B653BDC5E6}" srcOrd="0" destOrd="0" parTransId="{1A5DA429-2179-4016-A78E-79D23855639D}" sibTransId="{AA3D40F7-BD9C-478A-ADD3-6F28BC980EB0}"/>
    <dgm:cxn modelId="{30F40019-BF39-45DA-8C69-F03A5A54D672}" type="presOf" srcId="{0887E03F-9507-44E2-9195-B202F8103B04}" destId="{6B840A05-2D1A-47DC-8085-200D2FB19E13}" srcOrd="0" destOrd="1" presId="urn:microsoft.com/office/officeart/2008/layout/VerticalCurvedList"/>
    <dgm:cxn modelId="{935832BC-2429-4B42-ACC2-D129FEB4928D}" srcId="{81C51646-311D-4D5C-990B-F01C4A6ACEEE}" destId="{BDAA9E6F-F0E4-40FE-815E-5434BAA4DAF7}" srcOrd="0" destOrd="0" parTransId="{4A761B30-96F1-441D-A591-C9A25E9CF216}" sibTransId="{1FB6A59E-070F-4B9A-B457-AE8B64F125E3}"/>
    <dgm:cxn modelId="{1189B1A9-398E-4FEE-B17D-48781705E86B}" srcId="{672CF10D-F132-45F1-9935-45CA7FDFA972}" destId="{E515109D-919D-425B-87B5-722DDADD2917}" srcOrd="10" destOrd="0" parTransId="{42BE10BB-4F6D-4664-8DB1-D081CA992750}" sibTransId="{98CE743A-C4C4-4817-8247-319AB8AD33A0}"/>
    <dgm:cxn modelId="{57DB1582-9F61-47B4-9A91-B23688B0D0D1}" srcId="{672CF10D-F132-45F1-9935-45CA7FDFA972}" destId="{3517B1EA-2049-4704-881C-EB08343F269F}" srcOrd="3" destOrd="0" parTransId="{43F77B3E-7A72-416C-BD2D-472E55ECFC1B}" sibTransId="{D7B63955-6916-473F-AE98-EA14DE22C53D}"/>
    <dgm:cxn modelId="{379AEB6B-3877-44F3-9627-287856B43139}" type="presOf" srcId="{4F1582EF-6EB9-43F0-B559-4F9C5A139961}" destId="{B50CF50F-23E0-4C5E-9849-FC42ADC8AED7}" srcOrd="0" destOrd="0" presId="urn:microsoft.com/office/officeart/2008/layout/VerticalCurvedList"/>
    <dgm:cxn modelId="{395DA810-07D8-4477-AAD4-FAB64036CC2E}" type="presOf" srcId="{AD07D257-F041-438E-983E-6D504370CAF7}" destId="{5BF2F830-6E26-47C6-AA8C-E8CCC71CD58B}" srcOrd="0" destOrd="0" presId="urn:microsoft.com/office/officeart/2008/layout/VerticalCurvedList"/>
    <dgm:cxn modelId="{8AFA07BF-40CA-47A2-9DFB-67683C72DB64}" srcId="{672CF10D-F132-45F1-9935-45CA7FDFA972}" destId="{AD07D257-F041-438E-983E-6D504370CAF7}" srcOrd="1" destOrd="0" parTransId="{B8D0F930-6277-45CD-8D93-F7805C08A08A}" sibTransId="{2B3F2A45-9005-4843-BF7A-76AB9144B302}"/>
    <dgm:cxn modelId="{F7AA6E9A-9BCB-4304-9195-E20FF7302660}" type="presOf" srcId="{6A6690E7-24BB-4A51-B52C-11C760D5B39C}" destId="{5BF2F830-6E26-47C6-AA8C-E8CCC71CD58B}" srcOrd="0" destOrd="1" presId="urn:microsoft.com/office/officeart/2008/layout/VerticalCurvedList"/>
    <dgm:cxn modelId="{E9B3F706-FE1E-4D6E-B1D1-29667B811E9E}" srcId="{DDEEACCF-6C53-4F03-AE5E-4884E7CBD39B}" destId="{934D785F-B7A9-4122-B86B-94ADB3B2A672}" srcOrd="0" destOrd="0" parTransId="{3E1D36A7-829C-4893-A9CA-1552F9886134}" sibTransId="{F3FDF82C-5BE8-4446-8711-C69BDDC79EDF}"/>
    <dgm:cxn modelId="{87A62BC4-0850-4C2E-9E3B-21C2D5D7261A}" type="presOf" srcId="{1CA31AA4-7206-4331-B8FA-E0B653BDC5E6}" destId="{A7752143-70D6-4990-829F-47CCD34FD53A}" srcOrd="0" destOrd="1" presId="urn:microsoft.com/office/officeart/2008/layout/VerticalCurvedList"/>
    <dgm:cxn modelId="{45116E7B-960F-4601-B8A6-18B3804F9790}" type="presOf" srcId="{65385C65-B21D-4292-BAFA-C92E186DDF14}" destId="{AF02B5F4-8288-4F54-B158-E3C7C16E50D6}" srcOrd="0" destOrd="1" presId="urn:microsoft.com/office/officeart/2008/layout/VerticalCurvedList"/>
    <dgm:cxn modelId="{058E03BB-4CD8-4E8A-AF1E-6686B6A0803A}" srcId="{672CF10D-F132-45F1-9935-45CA7FDFA972}" destId="{B95FDD65-10D5-4C61-94EC-AF84C6812B94}" srcOrd="9" destOrd="0" parTransId="{7449D004-B2B8-4231-98FB-D81A2DCFBCDA}" sibTransId="{9F15782D-EC72-4AC9-9A22-3DA70A87FC81}"/>
    <dgm:cxn modelId="{CFC845AA-7345-4415-A4C2-A9891678C9B6}" srcId="{F3F45BF3-6075-44FA-91AE-4B3B7C5E653F}" destId="{DAF5225A-4216-47A5-B9C3-584DE6AF5C51}" srcOrd="0" destOrd="0" parTransId="{B09C63EC-F21B-431F-8D72-D5350879B0A1}" sibTransId="{41A41377-8FA8-4B02-96F9-5AB2807B8AA3}"/>
    <dgm:cxn modelId="{B591B359-3EBE-4393-8D3B-4816555DE305}" srcId="{9524BE70-8DB2-45AD-B770-1F57BD76C768}" destId="{321B6A21-2B33-4DC4-A7CD-2B363722DDC8}" srcOrd="0" destOrd="0" parTransId="{16C925F1-8565-47ED-937A-3A3CE0105FA9}" sibTransId="{A7602397-84A9-406C-950A-FFEFA7639982}"/>
    <dgm:cxn modelId="{6C769F2A-8F74-47EE-921D-F647F96B4839}" type="presParOf" srcId="{E3274053-FB9B-44F7-B8AA-E01F1F53CBA3}" destId="{B16A7488-1692-4112-B6AE-062973DC6191}" srcOrd="0" destOrd="0" presId="urn:microsoft.com/office/officeart/2008/layout/VerticalCurvedList"/>
    <dgm:cxn modelId="{DB22BEDA-F686-4669-979C-E4CAAE4DD826}" type="presParOf" srcId="{B16A7488-1692-4112-B6AE-062973DC6191}" destId="{EFE1073F-C662-4F16-A04C-732EE9221F8D}" srcOrd="0" destOrd="0" presId="urn:microsoft.com/office/officeart/2008/layout/VerticalCurvedList"/>
    <dgm:cxn modelId="{AA5AFBE8-DAFF-4D90-B1D3-2F57B6FC6542}" type="presParOf" srcId="{EFE1073F-C662-4F16-A04C-732EE9221F8D}" destId="{56D2B724-060A-4EFC-A7B8-A24EB3567CCB}" srcOrd="0" destOrd="0" presId="urn:microsoft.com/office/officeart/2008/layout/VerticalCurvedList"/>
    <dgm:cxn modelId="{AF97F4D5-ACD6-49E8-81A7-732867E6894E}" type="presParOf" srcId="{EFE1073F-C662-4F16-A04C-732EE9221F8D}" destId="{12CA6F7B-F56A-4DE5-9CBD-C33D595AE70F}" srcOrd="1" destOrd="0" presId="urn:microsoft.com/office/officeart/2008/layout/VerticalCurvedList"/>
    <dgm:cxn modelId="{524D6F53-BA08-4960-B199-CBDEE4A36D0D}" type="presParOf" srcId="{EFE1073F-C662-4F16-A04C-732EE9221F8D}" destId="{AC47AEF5-2F0A-44F7-9C62-B89F64D5F27A}" srcOrd="2" destOrd="0" presId="urn:microsoft.com/office/officeart/2008/layout/VerticalCurvedList"/>
    <dgm:cxn modelId="{4F0DC50B-1E84-438E-8996-A19590E91FD2}" type="presParOf" srcId="{EFE1073F-C662-4F16-A04C-732EE9221F8D}" destId="{E50ED857-4B4C-4DEC-851F-8CB488E46AD8}" srcOrd="3" destOrd="0" presId="urn:microsoft.com/office/officeart/2008/layout/VerticalCurvedList"/>
    <dgm:cxn modelId="{8B03BD1F-0B3F-42ED-A4DB-7581E9000D44}" type="presParOf" srcId="{B16A7488-1692-4112-B6AE-062973DC6191}" destId="{6B840A05-2D1A-47DC-8085-200D2FB19E13}" srcOrd="1" destOrd="0" presId="urn:microsoft.com/office/officeart/2008/layout/VerticalCurvedList"/>
    <dgm:cxn modelId="{40A0F1E1-3969-4DBD-8E71-05E7647C3056}" type="presParOf" srcId="{B16A7488-1692-4112-B6AE-062973DC6191}" destId="{F462ADE1-B256-4B57-8521-1E4A53CDEB8C}" srcOrd="2" destOrd="0" presId="urn:microsoft.com/office/officeart/2008/layout/VerticalCurvedList"/>
    <dgm:cxn modelId="{8D834727-874F-465F-A441-C980F0249C0C}" type="presParOf" srcId="{F462ADE1-B256-4B57-8521-1E4A53CDEB8C}" destId="{EE3F2745-784B-4C86-9399-E6AC5058B41E}" srcOrd="0" destOrd="0" presId="urn:microsoft.com/office/officeart/2008/layout/VerticalCurvedList"/>
    <dgm:cxn modelId="{450EA1EF-6DF9-4F62-A8DB-943824B2FD99}" type="presParOf" srcId="{B16A7488-1692-4112-B6AE-062973DC6191}" destId="{5BF2F830-6E26-47C6-AA8C-E8CCC71CD58B}" srcOrd="3" destOrd="0" presId="urn:microsoft.com/office/officeart/2008/layout/VerticalCurvedList"/>
    <dgm:cxn modelId="{58505ADB-3EF0-4B7C-A965-7FD47CC5EB84}" type="presParOf" srcId="{B16A7488-1692-4112-B6AE-062973DC6191}" destId="{E9936522-0984-40C2-AF20-53DAB852964D}" srcOrd="4" destOrd="0" presId="urn:microsoft.com/office/officeart/2008/layout/VerticalCurvedList"/>
    <dgm:cxn modelId="{137C62BB-42D9-4205-B912-338683DD7469}" type="presParOf" srcId="{E9936522-0984-40C2-AF20-53DAB852964D}" destId="{3C89C435-5E6C-4E91-95C3-4450C4179FB1}" srcOrd="0" destOrd="0" presId="urn:microsoft.com/office/officeart/2008/layout/VerticalCurvedList"/>
    <dgm:cxn modelId="{225EDF77-4C2C-4E76-91AB-6B7E45605A0D}" type="presParOf" srcId="{B16A7488-1692-4112-B6AE-062973DC6191}" destId="{AF02B5F4-8288-4F54-B158-E3C7C16E50D6}" srcOrd="5" destOrd="0" presId="urn:microsoft.com/office/officeart/2008/layout/VerticalCurvedList"/>
    <dgm:cxn modelId="{AA9C80DE-2C40-464D-B44C-E22100AF7225}" type="presParOf" srcId="{B16A7488-1692-4112-B6AE-062973DC6191}" destId="{F90D5168-E1D4-4E60-980F-B9D22D3536E3}" srcOrd="6" destOrd="0" presId="urn:microsoft.com/office/officeart/2008/layout/VerticalCurvedList"/>
    <dgm:cxn modelId="{573851F0-6B84-49AC-B835-C5E583E9A5FD}" type="presParOf" srcId="{F90D5168-E1D4-4E60-980F-B9D22D3536E3}" destId="{E472DA74-55BC-4EF2-8E1B-9CDBF39BBF25}" srcOrd="0" destOrd="0" presId="urn:microsoft.com/office/officeart/2008/layout/VerticalCurvedList"/>
    <dgm:cxn modelId="{9C924AAB-C67C-47D4-8CCD-8B6BB9BCCD45}" type="presParOf" srcId="{B16A7488-1692-4112-B6AE-062973DC6191}" destId="{A7752143-70D6-4990-829F-47CCD34FD53A}" srcOrd="7" destOrd="0" presId="urn:microsoft.com/office/officeart/2008/layout/VerticalCurvedList"/>
    <dgm:cxn modelId="{4C5F656A-97EF-426E-870D-3C6AE9746E03}" type="presParOf" srcId="{B16A7488-1692-4112-B6AE-062973DC6191}" destId="{2E860700-B23E-4D32-82F2-12A313106B2B}" srcOrd="8" destOrd="0" presId="urn:microsoft.com/office/officeart/2008/layout/VerticalCurvedList"/>
    <dgm:cxn modelId="{E2671A5E-229C-4270-ACDE-B28BFF624565}" type="presParOf" srcId="{2E860700-B23E-4D32-82F2-12A313106B2B}" destId="{0B66D232-936E-40B7-B164-0887D0F3E1FD}" srcOrd="0" destOrd="0" presId="urn:microsoft.com/office/officeart/2008/layout/VerticalCurvedList"/>
    <dgm:cxn modelId="{E442D6CB-976F-4AA5-9339-EF87E3A048FB}" type="presParOf" srcId="{B16A7488-1692-4112-B6AE-062973DC6191}" destId="{DE374070-CF60-4724-B20F-93042AB6E75B}" srcOrd="9" destOrd="0" presId="urn:microsoft.com/office/officeart/2008/layout/VerticalCurvedList"/>
    <dgm:cxn modelId="{1817B1F5-266C-457B-91D7-F1C291B60490}" type="presParOf" srcId="{B16A7488-1692-4112-B6AE-062973DC6191}" destId="{B7F59046-F6DF-4234-8270-5FFAB9A435CD}" srcOrd="10" destOrd="0" presId="urn:microsoft.com/office/officeart/2008/layout/VerticalCurvedList"/>
    <dgm:cxn modelId="{AF59DDE5-361A-4B37-B0C1-AF33D483E7D4}" type="presParOf" srcId="{B7F59046-F6DF-4234-8270-5FFAB9A435CD}" destId="{2582365B-B232-47C2-8D33-A2510004E8E9}" srcOrd="0" destOrd="0" presId="urn:microsoft.com/office/officeart/2008/layout/VerticalCurvedList"/>
    <dgm:cxn modelId="{54D05385-6336-40FC-914A-1F4774706A85}" type="presParOf" srcId="{B16A7488-1692-4112-B6AE-062973DC6191}" destId="{389E4ED5-B783-48A1-8977-3D14C790DCC6}" srcOrd="11" destOrd="0" presId="urn:microsoft.com/office/officeart/2008/layout/VerticalCurvedList"/>
    <dgm:cxn modelId="{2E57F7CB-8EAA-4D92-8FE1-B3350345DA03}" type="presParOf" srcId="{B16A7488-1692-4112-B6AE-062973DC6191}" destId="{78415938-6B1C-4680-9203-AD350D538C5F}" srcOrd="12" destOrd="0" presId="urn:microsoft.com/office/officeart/2008/layout/VerticalCurvedList"/>
    <dgm:cxn modelId="{826F6869-B943-48B4-9515-DD40B71C9DA4}" type="presParOf" srcId="{78415938-6B1C-4680-9203-AD350D538C5F}" destId="{70449DF6-987D-4B0D-9D8D-D35346B2E3DC}" srcOrd="0" destOrd="0" presId="urn:microsoft.com/office/officeart/2008/layout/VerticalCurvedList"/>
    <dgm:cxn modelId="{4AA93335-A7DB-4584-8A1F-9B2D2BB11D94}" type="presParOf" srcId="{B16A7488-1692-4112-B6AE-062973DC6191}" destId="{B50CF50F-23E0-4C5E-9849-FC42ADC8AED7}" srcOrd="13" destOrd="0" presId="urn:microsoft.com/office/officeart/2008/layout/VerticalCurvedList"/>
    <dgm:cxn modelId="{B5135A52-1A4E-4CF7-A6F8-A5ADDEACC299}" type="presParOf" srcId="{B16A7488-1692-4112-B6AE-062973DC6191}" destId="{52F215BA-76D5-4380-AA7D-A8DDA683F760}" srcOrd="14" destOrd="0" presId="urn:microsoft.com/office/officeart/2008/layout/VerticalCurvedList"/>
    <dgm:cxn modelId="{2453D409-5C58-4480-9F0B-626BC0FCD674}" type="presParOf" srcId="{52F215BA-76D5-4380-AA7D-A8DDA683F760}" destId="{81970006-A45E-4C84-9359-BC4825A0FB08}"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EA2CF0-60DA-43DA-B064-E1DC634664C1}">
      <dsp:nvSpPr>
        <dsp:cNvPr id="0" name=""/>
        <dsp:cNvSpPr/>
      </dsp:nvSpPr>
      <dsp:spPr>
        <a:xfrm>
          <a:off x="4453636" y="2698210"/>
          <a:ext cx="3488115" cy="403583"/>
        </a:xfrm>
        <a:custGeom>
          <a:avLst/>
          <a:gdLst/>
          <a:ahLst/>
          <a:cxnLst/>
          <a:rect l="0" t="0" r="0" b="0"/>
          <a:pathLst>
            <a:path>
              <a:moveTo>
                <a:pt x="0" y="0"/>
              </a:moveTo>
              <a:lnTo>
                <a:pt x="0" y="201791"/>
              </a:lnTo>
              <a:lnTo>
                <a:pt x="3488115" y="201791"/>
              </a:lnTo>
              <a:lnTo>
                <a:pt x="3488115" y="403583"/>
              </a:lnTo>
            </a:path>
          </a:pathLst>
        </a:custGeom>
        <a:noFill/>
        <a:ln w="12700" cap="flat" cmpd="sng" algn="ctr">
          <a:solidFill>
            <a:schemeClr val="accent6">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C42F4F45-93EC-494D-B739-606217C183E9}">
      <dsp:nvSpPr>
        <dsp:cNvPr id="0" name=""/>
        <dsp:cNvSpPr/>
      </dsp:nvSpPr>
      <dsp:spPr>
        <a:xfrm>
          <a:off x="4453636" y="2698210"/>
          <a:ext cx="1162705" cy="403583"/>
        </a:xfrm>
        <a:custGeom>
          <a:avLst/>
          <a:gdLst/>
          <a:ahLst/>
          <a:cxnLst/>
          <a:rect l="0" t="0" r="0" b="0"/>
          <a:pathLst>
            <a:path>
              <a:moveTo>
                <a:pt x="0" y="0"/>
              </a:moveTo>
              <a:lnTo>
                <a:pt x="0" y="201791"/>
              </a:lnTo>
              <a:lnTo>
                <a:pt x="1162705" y="201791"/>
              </a:lnTo>
              <a:lnTo>
                <a:pt x="1162705" y="403583"/>
              </a:lnTo>
            </a:path>
          </a:pathLst>
        </a:custGeom>
        <a:noFill/>
        <a:ln w="12700" cap="flat" cmpd="sng" algn="ctr">
          <a:solidFill>
            <a:schemeClr val="accent6">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CCCFCC92-D6ED-4057-916E-4B8351FF570F}">
      <dsp:nvSpPr>
        <dsp:cNvPr id="0" name=""/>
        <dsp:cNvSpPr/>
      </dsp:nvSpPr>
      <dsp:spPr>
        <a:xfrm>
          <a:off x="3290930" y="2698210"/>
          <a:ext cx="1162705" cy="403583"/>
        </a:xfrm>
        <a:custGeom>
          <a:avLst/>
          <a:gdLst/>
          <a:ahLst/>
          <a:cxnLst/>
          <a:rect l="0" t="0" r="0" b="0"/>
          <a:pathLst>
            <a:path>
              <a:moveTo>
                <a:pt x="1162705" y="0"/>
              </a:moveTo>
              <a:lnTo>
                <a:pt x="1162705" y="201791"/>
              </a:lnTo>
              <a:lnTo>
                <a:pt x="0" y="201791"/>
              </a:lnTo>
              <a:lnTo>
                <a:pt x="0" y="403583"/>
              </a:lnTo>
            </a:path>
          </a:pathLst>
        </a:custGeom>
        <a:noFill/>
        <a:ln w="12700" cap="flat" cmpd="sng" algn="ctr">
          <a:solidFill>
            <a:schemeClr val="accent6">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24CEAE0A-8CFC-4C88-ABB7-A1D91F9DD487}">
      <dsp:nvSpPr>
        <dsp:cNvPr id="0" name=""/>
        <dsp:cNvSpPr/>
      </dsp:nvSpPr>
      <dsp:spPr>
        <a:xfrm>
          <a:off x="965520" y="2698210"/>
          <a:ext cx="3488115" cy="403583"/>
        </a:xfrm>
        <a:custGeom>
          <a:avLst/>
          <a:gdLst/>
          <a:ahLst/>
          <a:cxnLst/>
          <a:rect l="0" t="0" r="0" b="0"/>
          <a:pathLst>
            <a:path>
              <a:moveTo>
                <a:pt x="3488115" y="0"/>
              </a:moveTo>
              <a:lnTo>
                <a:pt x="3488115" y="201791"/>
              </a:lnTo>
              <a:lnTo>
                <a:pt x="0" y="201791"/>
              </a:lnTo>
              <a:lnTo>
                <a:pt x="0" y="403583"/>
              </a:lnTo>
            </a:path>
          </a:pathLst>
        </a:custGeom>
        <a:noFill/>
        <a:ln w="12700" cap="flat" cmpd="sng" algn="ctr">
          <a:solidFill>
            <a:schemeClr val="accent6">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FEB5A1C5-ED79-4CC0-BEDF-CBB1FD5108E1}">
      <dsp:nvSpPr>
        <dsp:cNvPr id="0" name=""/>
        <dsp:cNvSpPr/>
      </dsp:nvSpPr>
      <dsp:spPr>
        <a:xfrm>
          <a:off x="2456175" y="1737297"/>
          <a:ext cx="3994920" cy="960913"/>
        </a:xfrm>
        <a:prstGeom prst="rect">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27940" tIns="27940" rIns="27940" bIns="27940" numCol="1" spcCol="1270" anchor="ctr" anchorCtr="0">
          <a:noAutofit/>
        </a:bodyPr>
        <a:lstStyle/>
        <a:p>
          <a:pPr lvl="0" algn="ctr" defTabSz="1955800">
            <a:lnSpc>
              <a:spcPct val="90000"/>
            </a:lnSpc>
            <a:spcBef>
              <a:spcPct val="0"/>
            </a:spcBef>
            <a:spcAft>
              <a:spcPct val="35000"/>
            </a:spcAft>
          </a:pPr>
          <a:r>
            <a:rPr lang="en-US" sz="4400" b="1" kern="1200" dirty="0" smtClean="0">
              <a:solidFill>
                <a:schemeClr val="tx1"/>
              </a:solidFill>
            </a:rPr>
            <a:t>CODE JUMPER</a:t>
          </a:r>
          <a:endParaRPr lang="en-US" sz="4400" b="1" kern="1200" dirty="0">
            <a:solidFill>
              <a:schemeClr val="tx1"/>
            </a:solidFill>
          </a:endParaRPr>
        </a:p>
      </dsp:txBody>
      <dsp:txXfrm>
        <a:off x="2456175" y="1737297"/>
        <a:ext cx="3994920" cy="960913"/>
      </dsp:txXfrm>
    </dsp:sp>
    <dsp:sp modelId="{E19FD1D4-770D-4B94-9947-8B9561E497D0}">
      <dsp:nvSpPr>
        <dsp:cNvPr id="0" name=""/>
        <dsp:cNvSpPr/>
      </dsp:nvSpPr>
      <dsp:spPr>
        <a:xfrm>
          <a:off x="4607" y="3101794"/>
          <a:ext cx="1921826" cy="960913"/>
        </a:xfrm>
        <a:prstGeom prst="rect">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b="1" kern="1200" dirty="0" smtClean="0">
              <a:solidFill>
                <a:srgbClr val="002060"/>
              </a:solidFill>
              <a:latin typeface="Dubai" panose="020B0503030403030204" pitchFamily="34" charset="-78"/>
              <a:cs typeface="Dubai" panose="020B0503030403030204" pitchFamily="34" charset="-78"/>
            </a:rPr>
            <a:t>NIKHIL KUMAR </a:t>
          </a:r>
          <a:endParaRPr lang="en-US" sz="2300" b="1" kern="1200" dirty="0">
            <a:solidFill>
              <a:srgbClr val="002060"/>
            </a:solidFill>
            <a:latin typeface="Dubai" panose="020B0503030403030204" pitchFamily="34" charset="-78"/>
            <a:cs typeface="Dubai" panose="020B0503030403030204" pitchFamily="34" charset="-78"/>
          </a:endParaRPr>
        </a:p>
      </dsp:txBody>
      <dsp:txXfrm>
        <a:off x="4607" y="3101794"/>
        <a:ext cx="1921826" cy="960913"/>
      </dsp:txXfrm>
    </dsp:sp>
    <dsp:sp modelId="{940E5A41-20DA-4DC7-8CDE-5693976646B9}">
      <dsp:nvSpPr>
        <dsp:cNvPr id="0" name=""/>
        <dsp:cNvSpPr/>
      </dsp:nvSpPr>
      <dsp:spPr>
        <a:xfrm>
          <a:off x="2330017" y="3101794"/>
          <a:ext cx="1921826" cy="960913"/>
        </a:xfrm>
        <a:prstGeom prst="rect">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b="1" kern="1200" dirty="0" smtClean="0">
              <a:solidFill>
                <a:srgbClr val="002060"/>
              </a:solidFill>
              <a:latin typeface="Dubai" panose="020B0503030403030204" pitchFamily="34" charset="-78"/>
              <a:cs typeface="Dubai" panose="020B0503030403030204" pitchFamily="34" charset="-78"/>
            </a:rPr>
            <a:t>ROUSHAN KUMAR</a:t>
          </a:r>
          <a:endParaRPr lang="en-US" sz="2300" b="1" kern="1200" dirty="0">
            <a:solidFill>
              <a:srgbClr val="002060"/>
            </a:solidFill>
            <a:latin typeface="Dubai" panose="020B0503030403030204" pitchFamily="34" charset="-78"/>
            <a:cs typeface="Dubai" panose="020B0503030403030204" pitchFamily="34" charset="-78"/>
          </a:endParaRPr>
        </a:p>
      </dsp:txBody>
      <dsp:txXfrm>
        <a:off x="2330017" y="3101794"/>
        <a:ext cx="1921826" cy="960913"/>
      </dsp:txXfrm>
    </dsp:sp>
    <dsp:sp modelId="{FDA136C8-EACA-4AB1-8A90-896837CE155C}">
      <dsp:nvSpPr>
        <dsp:cNvPr id="0" name=""/>
        <dsp:cNvSpPr/>
      </dsp:nvSpPr>
      <dsp:spPr>
        <a:xfrm>
          <a:off x="4655427" y="3101794"/>
          <a:ext cx="1921826" cy="960913"/>
        </a:xfrm>
        <a:prstGeom prst="rect">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b="1" kern="1200" dirty="0" smtClean="0">
              <a:solidFill>
                <a:srgbClr val="002060"/>
              </a:solidFill>
              <a:latin typeface="Dubai" panose="020B0503030403030204" pitchFamily="34" charset="-78"/>
              <a:cs typeface="Dubai" panose="020B0503030403030204" pitchFamily="34" charset="-78"/>
            </a:rPr>
            <a:t>SHIVAM GUPTA</a:t>
          </a:r>
          <a:endParaRPr lang="en-US" sz="2300" b="1" kern="1200" dirty="0">
            <a:solidFill>
              <a:srgbClr val="002060"/>
            </a:solidFill>
            <a:latin typeface="Dubai" panose="020B0503030403030204" pitchFamily="34" charset="-78"/>
            <a:cs typeface="Dubai" panose="020B0503030403030204" pitchFamily="34" charset="-78"/>
          </a:endParaRPr>
        </a:p>
      </dsp:txBody>
      <dsp:txXfrm>
        <a:off x="4655427" y="3101794"/>
        <a:ext cx="1921826" cy="960913"/>
      </dsp:txXfrm>
    </dsp:sp>
    <dsp:sp modelId="{88B3CD10-F5D3-4B80-AF63-C4E2CBE04111}">
      <dsp:nvSpPr>
        <dsp:cNvPr id="0" name=""/>
        <dsp:cNvSpPr/>
      </dsp:nvSpPr>
      <dsp:spPr>
        <a:xfrm>
          <a:off x="6980837" y="3101794"/>
          <a:ext cx="1921826" cy="960913"/>
        </a:xfrm>
        <a:prstGeom prst="rect">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b="1" kern="1200" dirty="0" smtClean="0">
              <a:solidFill>
                <a:srgbClr val="002060"/>
              </a:solidFill>
              <a:latin typeface="Dubai" panose="020B0503030403030204" pitchFamily="34" charset="-78"/>
              <a:cs typeface="Dubai" panose="020B0503030403030204" pitchFamily="34" charset="-78"/>
            </a:rPr>
            <a:t>RAHUL KUMAR</a:t>
          </a:r>
          <a:endParaRPr lang="en-US" sz="2300" b="1" kern="1200" dirty="0">
            <a:solidFill>
              <a:srgbClr val="002060"/>
            </a:solidFill>
            <a:latin typeface="Dubai" panose="020B0503030403030204" pitchFamily="34" charset="-78"/>
            <a:cs typeface="Dubai" panose="020B0503030403030204" pitchFamily="34" charset="-78"/>
          </a:endParaRPr>
        </a:p>
      </dsp:txBody>
      <dsp:txXfrm>
        <a:off x="6980837" y="3101794"/>
        <a:ext cx="1921826" cy="9609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CA6F7B-F56A-4DE5-9CBD-C33D595AE70F}">
      <dsp:nvSpPr>
        <dsp:cNvPr id="0" name=""/>
        <dsp:cNvSpPr/>
      </dsp:nvSpPr>
      <dsp:spPr>
        <a:xfrm>
          <a:off x="-6675554" y="-961179"/>
          <a:ext cx="7885990" cy="7885990"/>
        </a:xfrm>
        <a:prstGeom prst="blockArc">
          <a:avLst>
            <a:gd name="adj1" fmla="val 18900000"/>
            <a:gd name="adj2" fmla="val 2700000"/>
            <a:gd name="adj3" fmla="val 274"/>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840A05-2D1A-47DC-8085-200D2FB19E13}">
      <dsp:nvSpPr>
        <dsp:cNvPr id="0" name=""/>
        <dsp:cNvSpPr/>
      </dsp:nvSpPr>
      <dsp:spPr>
        <a:xfrm>
          <a:off x="268773" y="0"/>
          <a:ext cx="11481792" cy="1018574"/>
        </a:xfrm>
        <a:prstGeom prst="rect">
          <a:avLst/>
        </a:prstGeom>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2682" tIns="40640" rIns="40640" bIns="40640" numCol="1" spcCol="1270" anchor="t" anchorCtr="0">
          <a:noAutofit/>
        </a:bodyPr>
        <a:lstStyle/>
        <a:p>
          <a:pPr lvl="0" algn="l" defTabSz="711200">
            <a:lnSpc>
              <a:spcPct val="90000"/>
            </a:lnSpc>
            <a:spcBef>
              <a:spcPct val="0"/>
            </a:spcBef>
            <a:spcAft>
              <a:spcPct val="35000"/>
            </a:spcAft>
          </a:pPr>
          <a:r>
            <a:rPr lang="en-US" sz="1600" b="1" kern="1200" dirty="0">
              <a:solidFill>
                <a:schemeClr val="tx1">
                  <a:lumMod val="95000"/>
                  <a:lumOff val="5000"/>
                </a:schemeClr>
              </a:solidFill>
              <a:latin typeface="Segoe UI Black" panose="020B0A02040204020203" pitchFamily="34" charset="0"/>
              <a:ea typeface="Segoe UI Black" panose="020B0A02040204020203" pitchFamily="34" charset="0"/>
            </a:rPr>
            <a:t>1. LED Lighting Source</a:t>
          </a:r>
          <a:r>
            <a:rPr lang="en-US" sz="1600" kern="1200" dirty="0">
              <a:solidFill>
                <a:schemeClr val="tx1">
                  <a:lumMod val="95000"/>
                  <a:lumOff val="5000"/>
                </a:schemeClr>
              </a:solidFill>
              <a:latin typeface="Segoe UI Black" panose="020B0A02040204020203" pitchFamily="34" charset="0"/>
              <a:ea typeface="Segoe UI Black" panose="020B0A02040204020203" pitchFamily="34" charset="0"/>
            </a:rPr>
            <a:t>:</a:t>
          </a:r>
        </a:p>
        <a:p>
          <a:pPr marL="171450" lvl="1" indent="-171450" algn="l" defTabSz="711200">
            <a:lnSpc>
              <a:spcPct val="90000"/>
            </a:lnSpc>
            <a:spcBef>
              <a:spcPct val="0"/>
            </a:spcBef>
            <a:spcAft>
              <a:spcPct val="15000"/>
            </a:spcAft>
            <a:buChar char="••"/>
          </a:pPr>
          <a:r>
            <a:rPr lang="en-US" sz="1600" kern="1200" dirty="0">
              <a:solidFill>
                <a:schemeClr val="bg1"/>
              </a:solidFill>
              <a:latin typeface="Sitka Display" panose="02000505000000020004" pitchFamily="2" charset="0"/>
            </a:rPr>
            <a:t>Smart Street Glow use energy-efficient LED lights as their primary light source, which provides bright illumination while reducing energy consumption.</a:t>
          </a:r>
        </a:p>
      </dsp:txBody>
      <dsp:txXfrm>
        <a:off x="268773" y="0"/>
        <a:ext cx="11481792" cy="1018574"/>
      </dsp:txXfrm>
    </dsp:sp>
    <dsp:sp modelId="{EE3F2745-784B-4C86-9399-E6AC5058B41E}">
      <dsp:nvSpPr>
        <dsp:cNvPr id="0" name=""/>
        <dsp:cNvSpPr/>
      </dsp:nvSpPr>
      <dsp:spPr>
        <a:xfrm>
          <a:off x="23100" y="251867"/>
          <a:ext cx="665641" cy="665641"/>
        </a:xfrm>
        <a:prstGeom prst="ellipse">
          <a:avLst/>
        </a:prstGeom>
        <a:blipFill rotWithShape="0">
          <a:blip xmlns:r="http://schemas.openxmlformats.org/officeDocument/2006/relationships" r:embed="rId1"/>
          <a:srcRect/>
          <a:stretch>
            <a:fillRect/>
          </a:stretch>
        </a:blipFill>
        <a:ln w="12700" cap="flat" cmpd="sng" algn="ctr">
          <a:solidFill>
            <a:srgbClr val="FFFF00"/>
          </a:solidFill>
          <a:prstDash val="solid"/>
          <a:miter lim="800000"/>
        </a:ln>
        <a:effectLst/>
      </dsp:spPr>
      <dsp:style>
        <a:lnRef idx="2">
          <a:scrgbClr r="0" g="0" b="0"/>
        </a:lnRef>
        <a:fillRef idx="1">
          <a:scrgbClr r="0" g="0" b="0"/>
        </a:fillRef>
        <a:effectRef idx="0">
          <a:scrgbClr r="0" g="0" b="0"/>
        </a:effectRef>
        <a:fontRef idx="minor"/>
      </dsp:style>
    </dsp:sp>
    <dsp:sp modelId="{5BF2F830-6E26-47C6-AA8C-E8CCC71CD58B}">
      <dsp:nvSpPr>
        <dsp:cNvPr id="0" name=""/>
        <dsp:cNvSpPr/>
      </dsp:nvSpPr>
      <dsp:spPr>
        <a:xfrm>
          <a:off x="734464" y="919422"/>
          <a:ext cx="10990112" cy="1018574"/>
        </a:xfrm>
        <a:prstGeom prst="rect">
          <a:avLst/>
        </a:prstGeom>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2682" tIns="40640" rIns="40640" bIns="40640" numCol="1" spcCol="1270" anchor="t" anchorCtr="0">
          <a:noAutofit/>
        </a:bodyPr>
        <a:lstStyle/>
        <a:p>
          <a:pPr lvl="0" algn="l" defTabSz="711200">
            <a:lnSpc>
              <a:spcPct val="90000"/>
            </a:lnSpc>
            <a:spcBef>
              <a:spcPct val="0"/>
            </a:spcBef>
            <a:spcAft>
              <a:spcPct val="35000"/>
            </a:spcAft>
          </a:pPr>
          <a:r>
            <a:rPr lang="en-US" sz="1600" b="1" kern="1200" dirty="0">
              <a:solidFill>
                <a:schemeClr val="tx1">
                  <a:lumMod val="95000"/>
                  <a:lumOff val="5000"/>
                </a:schemeClr>
              </a:solidFill>
              <a:latin typeface="Segoe UI Black" panose="020B0A02040204020203" pitchFamily="34" charset="0"/>
              <a:ea typeface="Segoe UI Black" panose="020B0A02040204020203" pitchFamily="34" charset="0"/>
            </a:rPr>
            <a:t>2. Ambient Light Sensors</a:t>
          </a:r>
          <a:r>
            <a:rPr lang="en-US" sz="1600" kern="1200" dirty="0">
              <a:solidFill>
                <a:schemeClr val="tx1">
                  <a:lumMod val="95000"/>
                  <a:lumOff val="5000"/>
                </a:schemeClr>
              </a:solidFill>
              <a:latin typeface="Segoe UI Black" panose="020B0A02040204020203" pitchFamily="34" charset="0"/>
              <a:ea typeface="Segoe UI Black" panose="020B0A02040204020203" pitchFamily="34" charset="0"/>
            </a:rPr>
            <a:t>: </a:t>
          </a:r>
        </a:p>
        <a:p>
          <a:pPr marL="171450" lvl="1" indent="-171450" algn="l" defTabSz="711200">
            <a:lnSpc>
              <a:spcPct val="90000"/>
            </a:lnSpc>
            <a:spcBef>
              <a:spcPct val="0"/>
            </a:spcBef>
            <a:spcAft>
              <a:spcPct val="15000"/>
            </a:spcAft>
            <a:buChar char="••"/>
          </a:pPr>
          <a:r>
            <a:rPr lang="en-US" sz="1600" kern="1200" dirty="0">
              <a:solidFill>
                <a:schemeClr val="bg1"/>
              </a:solidFill>
              <a:latin typeface="Sitka Display" panose="02000505000000020004" pitchFamily="2" charset="0"/>
            </a:rPr>
            <a:t>These sensors monitor the surrounding light levels and help the street light adjust its brightness accordingly, saving energy during well-lit times.</a:t>
          </a:r>
        </a:p>
      </dsp:txBody>
      <dsp:txXfrm>
        <a:off x="734464" y="919422"/>
        <a:ext cx="10990112" cy="1018574"/>
      </dsp:txXfrm>
    </dsp:sp>
    <dsp:sp modelId="{3C89C435-5E6C-4E91-95C3-4450C4179FB1}">
      <dsp:nvSpPr>
        <dsp:cNvPr id="0" name=""/>
        <dsp:cNvSpPr/>
      </dsp:nvSpPr>
      <dsp:spPr>
        <a:xfrm>
          <a:off x="505338" y="1051105"/>
          <a:ext cx="665641" cy="665641"/>
        </a:xfrm>
        <a:prstGeom prst="ellipse">
          <a:avLst/>
        </a:prstGeom>
        <a:blipFill rotWithShape="0">
          <a:blip xmlns:r="http://schemas.openxmlformats.org/officeDocument/2006/relationships" r:embed="rId2"/>
          <a:srcRect/>
          <a:stretch>
            <a:fillRect l="-39000" r="-39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F02B5F4-8288-4F54-B158-E3C7C16E50D6}">
      <dsp:nvSpPr>
        <dsp:cNvPr id="0" name=""/>
        <dsp:cNvSpPr/>
      </dsp:nvSpPr>
      <dsp:spPr>
        <a:xfrm>
          <a:off x="1027873" y="1832038"/>
          <a:ext cx="10720673" cy="1018574"/>
        </a:xfrm>
        <a:prstGeom prst="rect">
          <a:avLst/>
        </a:prstGeom>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2682" tIns="40640" rIns="40640" bIns="40640" numCol="1" spcCol="1270" anchor="t" anchorCtr="0">
          <a:noAutofit/>
        </a:bodyPr>
        <a:lstStyle/>
        <a:p>
          <a:pPr lvl="0" algn="l" defTabSz="711200">
            <a:lnSpc>
              <a:spcPct val="90000"/>
            </a:lnSpc>
            <a:spcBef>
              <a:spcPct val="0"/>
            </a:spcBef>
            <a:spcAft>
              <a:spcPct val="35000"/>
            </a:spcAft>
          </a:pPr>
          <a:r>
            <a:rPr lang="en-US" sz="1600" b="1" kern="1200" dirty="0">
              <a:solidFill>
                <a:schemeClr val="tx1">
                  <a:lumMod val="95000"/>
                  <a:lumOff val="5000"/>
                </a:schemeClr>
              </a:solidFill>
              <a:latin typeface="Segoe UI Black" panose="020B0A02040204020203" pitchFamily="34" charset="0"/>
              <a:ea typeface="Segoe UI Black" panose="020B0A02040204020203" pitchFamily="34" charset="0"/>
            </a:rPr>
            <a:t>3. Motion Detection Sensors</a:t>
          </a:r>
          <a:r>
            <a:rPr lang="en-US" sz="1600" kern="1200" dirty="0">
              <a:solidFill>
                <a:schemeClr val="tx1">
                  <a:lumMod val="95000"/>
                  <a:lumOff val="5000"/>
                </a:schemeClr>
              </a:solidFill>
              <a:latin typeface="Segoe UI Black" panose="020B0A02040204020203" pitchFamily="34" charset="0"/>
              <a:ea typeface="Segoe UI Black" panose="020B0A02040204020203" pitchFamily="34" charset="0"/>
            </a:rPr>
            <a:t>: </a:t>
          </a:r>
        </a:p>
        <a:p>
          <a:pPr marL="171450" lvl="1" indent="-171450" algn="l" defTabSz="711200">
            <a:lnSpc>
              <a:spcPct val="90000"/>
            </a:lnSpc>
            <a:spcBef>
              <a:spcPct val="0"/>
            </a:spcBef>
            <a:spcAft>
              <a:spcPct val="15000"/>
            </a:spcAft>
            <a:buChar char="••"/>
          </a:pPr>
          <a:r>
            <a:rPr lang="en-US" sz="1600" kern="1200" dirty="0">
              <a:solidFill>
                <a:schemeClr val="bg1"/>
              </a:solidFill>
              <a:latin typeface="Sitka Display" panose="02000505000000020004" pitchFamily="2" charset="0"/>
            </a:rPr>
            <a:t>Motion sensors detect the presence of pedestrians, vehicles, or other moving objects, triggering the light to illuminate when needed and dimming or turning off during inactivity.</a:t>
          </a:r>
        </a:p>
      </dsp:txBody>
      <dsp:txXfrm>
        <a:off x="1027873" y="1832038"/>
        <a:ext cx="10720673" cy="1018574"/>
      </dsp:txXfrm>
    </dsp:sp>
    <dsp:sp modelId="{E472DA74-55BC-4EF2-8E1B-9CDBF39BBF25}">
      <dsp:nvSpPr>
        <dsp:cNvPr id="0" name=""/>
        <dsp:cNvSpPr/>
      </dsp:nvSpPr>
      <dsp:spPr>
        <a:xfrm>
          <a:off x="755305" y="1872149"/>
          <a:ext cx="665641" cy="665641"/>
        </a:xfrm>
        <a:prstGeom prst="ellipse">
          <a:avLst/>
        </a:prstGeom>
        <a:blipFill rotWithShape="0">
          <a:blip xmlns:r="http://schemas.openxmlformats.org/officeDocument/2006/relationships" r:embed="rId3"/>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7752143-70D6-4990-829F-47CCD34FD53A}">
      <dsp:nvSpPr>
        <dsp:cNvPr id="0" name=""/>
        <dsp:cNvSpPr/>
      </dsp:nvSpPr>
      <dsp:spPr>
        <a:xfrm>
          <a:off x="1115921" y="2705583"/>
          <a:ext cx="10634644" cy="1018574"/>
        </a:xfrm>
        <a:prstGeom prst="rect">
          <a:avLst/>
        </a:prstGeom>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2682" tIns="40640" rIns="40640" bIns="40640" numCol="1" spcCol="1270" anchor="t" anchorCtr="0">
          <a:noAutofit/>
        </a:bodyPr>
        <a:lstStyle/>
        <a:p>
          <a:pPr lvl="0" algn="l" defTabSz="711200">
            <a:lnSpc>
              <a:spcPct val="90000"/>
            </a:lnSpc>
            <a:spcBef>
              <a:spcPct val="0"/>
            </a:spcBef>
            <a:spcAft>
              <a:spcPct val="35000"/>
            </a:spcAft>
          </a:pPr>
          <a:r>
            <a:rPr lang="en-US" sz="1600" b="1" kern="1200" dirty="0">
              <a:solidFill>
                <a:schemeClr val="tx1">
                  <a:lumMod val="95000"/>
                  <a:lumOff val="5000"/>
                </a:schemeClr>
              </a:solidFill>
              <a:latin typeface="Segoe UI Black" panose="020B0A02040204020203" pitchFamily="34" charset="0"/>
              <a:ea typeface="Segoe UI Black" panose="020B0A02040204020203" pitchFamily="34" charset="0"/>
            </a:rPr>
            <a:t>4. Automated Fault Notification</a:t>
          </a:r>
          <a:r>
            <a:rPr lang="en-US" sz="1600" kern="1200" dirty="0">
              <a:solidFill>
                <a:schemeClr val="tx1">
                  <a:lumMod val="95000"/>
                  <a:lumOff val="5000"/>
                </a:schemeClr>
              </a:solidFill>
              <a:latin typeface="Segoe UI Black" panose="020B0A02040204020203" pitchFamily="34" charset="0"/>
              <a:ea typeface="Segoe UI Black" panose="020B0A02040204020203" pitchFamily="34" charset="0"/>
            </a:rPr>
            <a:t>: </a:t>
          </a:r>
        </a:p>
        <a:p>
          <a:pPr marL="171450" lvl="1" indent="-171450" algn="l" defTabSz="711200">
            <a:lnSpc>
              <a:spcPct val="90000"/>
            </a:lnSpc>
            <a:spcBef>
              <a:spcPct val="0"/>
            </a:spcBef>
            <a:spcAft>
              <a:spcPct val="15000"/>
            </a:spcAft>
            <a:buChar char="••"/>
          </a:pPr>
          <a:r>
            <a:rPr lang="en-US" sz="1600" kern="1200" dirty="0">
              <a:solidFill>
                <a:schemeClr val="bg1"/>
              </a:solidFill>
              <a:latin typeface="Sitka Display" panose="02000505000000020004" pitchFamily="2" charset="0"/>
            </a:rPr>
            <a:t>In the event of a malfunction, such as a fused bulb, the smart street light's sensors and control unit automatically detect the issue and send an instant notification to the electric board office.</a:t>
          </a:r>
        </a:p>
      </dsp:txBody>
      <dsp:txXfrm>
        <a:off x="1115921" y="2705583"/>
        <a:ext cx="10634644" cy="1018574"/>
      </dsp:txXfrm>
    </dsp:sp>
    <dsp:sp modelId="{0B66D232-936E-40B7-B164-0887D0F3E1FD}">
      <dsp:nvSpPr>
        <dsp:cNvPr id="0" name=""/>
        <dsp:cNvSpPr/>
      </dsp:nvSpPr>
      <dsp:spPr>
        <a:xfrm>
          <a:off x="869982" y="2697001"/>
          <a:ext cx="665641" cy="665641"/>
        </a:xfrm>
        <a:prstGeom prst="ellipse">
          <a:avLst/>
        </a:prstGeom>
        <a:blipFill rotWithShape="0">
          <a:blip xmlns:r="http://schemas.openxmlformats.org/officeDocument/2006/relationships" r:embed="rId4"/>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E374070-CF60-4724-B20F-93042AB6E75B}">
      <dsp:nvSpPr>
        <dsp:cNvPr id="0" name=""/>
        <dsp:cNvSpPr/>
      </dsp:nvSpPr>
      <dsp:spPr>
        <a:xfrm>
          <a:off x="1029892" y="3601605"/>
          <a:ext cx="10720673" cy="1018574"/>
        </a:xfrm>
        <a:prstGeom prst="rect">
          <a:avLst/>
        </a:prstGeom>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2682" tIns="40640" rIns="40640" bIns="40640" numCol="1" spcCol="1270" anchor="t" anchorCtr="0">
          <a:noAutofit/>
        </a:bodyPr>
        <a:lstStyle/>
        <a:p>
          <a:pPr lvl="0" algn="l" defTabSz="711200">
            <a:lnSpc>
              <a:spcPct val="90000"/>
            </a:lnSpc>
            <a:spcBef>
              <a:spcPct val="0"/>
            </a:spcBef>
            <a:spcAft>
              <a:spcPct val="35000"/>
            </a:spcAft>
          </a:pPr>
          <a:r>
            <a:rPr lang="en-US" sz="1600" b="1" kern="1200" dirty="0">
              <a:solidFill>
                <a:schemeClr val="tx1">
                  <a:lumMod val="95000"/>
                  <a:lumOff val="5000"/>
                </a:schemeClr>
              </a:solidFill>
              <a:latin typeface="Segoe UI Black" panose="020B0A02040204020203" pitchFamily="34" charset="0"/>
              <a:ea typeface="Segoe UI Black" panose="020B0A02040204020203" pitchFamily="34" charset="0"/>
            </a:rPr>
            <a:t>5. Control Unit</a:t>
          </a:r>
          <a:r>
            <a:rPr lang="en-US" sz="1600" kern="1200" dirty="0">
              <a:solidFill>
                <a:schemeClr val="tx1">
                  <a:lumMod val="95000"/>
                  <a:lumOff val="5000"/>
                </a:schemeClr>
              </a:solidFill>
              <a:latin typeface="Segoe UI Black" panose="020B0A02040204020203" pitchFamily="34" charset="0"/>
              <a:ea typeface="Segoe UI Black" panose="020B0A02040204020203" pitchFamily="34" charset="0"/>
            </a:rPr>
            <a:t>: </a:t>
          </a:r>
        </a:p>
        <a:p>
          <a:pPr marL="171450" lvl="1" indent="-171450" algn="l" defTabSz="711200">
            <a:lnSpc>
              <a:spcPct val="90000"/>
            </a:lnSpc>
            <a:spcBef>
              <a:spcPct val="0"/>
            </a:spcBef>
            <a:spcAft>
              <a:spcPct val="15000"/>
            </a:spcAft>
            <a:buChar char="••"/>
          </a:pPr>
          <a:r>
            <a:rPr lang="en-US" sz="1600" kern="1200" dirty="0">
              <a:solidFill>
                <a:schemeClr val="bg1"/>
              </a:solidFill>
              <a:latin typeface="Sitka Display" panose="02000505000000020004" pitchFamily="2" charset="0"/>
            </a:rPr>
            <a:t>The control unit is the brain of the smart street light, responsible for processing data from sensors, managing brightness levels, and facilitating communication.</a:t>
          </a:r>
        </a:p>
      </dsp:txBody>
      <dsp:txXfrm>
        <a:off x="1029892" y="3601605"/>
        <a:ext cx="10720673" cy="1018574"/>
      </dsp:txXfrm>
    </dsp:sp>
    <dsp:sp modelId="{2582365B-B232-47C2-8D33-A2510004E8E9}">
      <dsp:nvSpPr>
        <dsp:cNvPr id="0" name=""/>
        <dsp:cNvSpPr/>
      </dsp:nvSpPr>
      <dsp:spPr>
        <a:xfrm>
          <a:off x="824478" y="3585422"/>
          <a:ext cx="665641" cy="665641"/>
        </a:xfrm>
        <a:prstGeom prst="ellipse">
          <a:avLst/>
        </a:prstGeom>
        <a:blipFill rotWithShape="0">
          <a:blip xmlns:r="http://schemas.openxmlformats.org/officeDocument/2006/relationships" r:embed="rId5"/>
          <a:srcRect/>
          <a:stretch>
            <a:fillRect l="-15000" r="-15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89E4ED5-B783-48A1-8977-3D14C790DCC6}">
      <dsp:nvSpPr>
        <dsp:cNvPr id="0" name=""/>
        <dsp:cNvSpPr/>
      </dsp:nvSpPr>
      <dsp:spPr>
        <a:xfrm>
          <a:off x="747830" y="4482972"/>
          <a:ext cx="10990112" cy="1018574"/>
        </a:xfrm>
        <a:prstGeom prst="rect">
          <a:avLst/>
        </a:prstGeom>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2682" tIns="40640" rIns="40640" bIns="40640" numCol="1" spcCol="1270" anchor="t" anchorCtr="0">
          <a:noAutofit/>
        </a:bodyPr>
        <a:lstStyle/>
        <a:p>
          <a:pPr lvl="0" algn="l" defTabSz="711200">
            <a:lnSpc>
              <a:spcPct val="90000"/>
            </a:lnSpc>
            <a:spcBef>
              <a:spcPct val="0"/>
            </a:spcBef>
            <a:spcAft>
              <a:spcPct val="35000"/>
            </a:spcAft>
          </a:pPr>
          <a:r>
            <a:rPr lang="en-US" sz="1600" b="1" kern="1200" dirty="0">
              <a:solidFill>
                <a:schemeClr val="tx1">
                  <a:lumMod val="95000"/>
                  <a:lumOff val="5000"/>
                </a:schemeClr>
              </a:solidFill>
              <a:latin typeface="Segoe UI Black" panose="020B0A02040204020203" pitchFamily="34" charset="0"/>
              <a:ea typeface="Segoe UI Black" panose="020B0A02040204020203" pitchFamily="34" charset="0"/>
            </a:rPr>
            <a:t>6. Tilt or Bend Sensors</a:t>
          </a:r>
          <a:r>
            <a:rPr lang="en-US" sz="1600" kern="1200" dirty="0">
              <a:solidFill>
                <a:schemeClr val="tx1">
                  <a:lumMod val="95000"/>
                  <a:lumOff val="5000"/>
                </a:schemeClr>
              </a:solidFill>
              <a:latin typeface="Segoe UI Black" panose="020B0A02040204020203" pitchFamily="34" charset="0"/>
              <a:ea typeface="Segoe UI Black" panose="020B0A02040204020203" pitchFamily="34" charset="0"/>
            </a:rPr>
            <a:t>: </a:t>
          </a:r>
        </a:p>
        <a:p>
          <a:pPr marL="171450" lvl="1" indent="-171450" algn="l" defTabSz="711200">
            <a:lnSpc>
              <a:spcPct val="90000"/>
            </a:lnSpc>
            <a:spcBef>
              <a:spcPct val="0"/>
            </a:spcBef>
            <a:spcAft>
              <a:spcPct val="15000"/>
            </a:spcAft>
            <a:buChar char="••"/>
          </a:pPr>
          <a:r>
            <a:rPr lang="en-US" sz="1600" kern="1200" dirty="0">
              <a:solidFill>
                <a:schemeClr val="bg1"/>
              </a:solidFill>
              <a:latin typeface="Sitka Display" panose="02000505000000020004" pitchFamily="2" charset="0"/>
            </a:rPr>
            <a:t>These sensors detect any deviation or damage to the street light's structure, sending notifications for maintenance when </a:t>
          </a:r>
          <a:r>
            <a:rPr lang="en-US" sz="1200" b="0" kern="1200" dirty="0">
              <a:solidFill>
                <a:schemeClr val="bg1"/>
              </a:solidFill>
              <a:latin typeface="Sitka Display" panose="02000505000000020004" pitchFamily="2" charset="0"/>
            </a:rPr>
            <a:t>necessary.</a:t>
          </a:r>
        </a:p>
      </dsp:txBody>
      <dsp:txXfrm>
        <a:off x="747830" y="4482972"/>
        <a:ext cx="10990112" cy="1018574"/>
      </dsp:txXfrm>
    </dsp:sp>
    <dsp:sp modelId="{70449DF6-987D-4B0D-9D8D-D35346B2E3DC}">
      <dsp:nvSpPr>
        <dsp:cNvPr id="0" name=""/>
        <dsp:cNvSpPr/>
      </dsp:nvSpPr>
      <dsp:spPr>
        <a:xfrm>
          <a:off x="483625" y="4456110"/>
          <a:ext cx="665641" cy="665641"/>
        </a:xfrm>
        <a:prstGeom prst="ellipse">
          <a:avLst/>
        </a:prstGeom>
        <a:blipFill rotWithShape="0">
          <a:blip xmlns:r="http://schemas.openxmlformats.org/officeDocument/2006/relationships" r:embed="rId6"/>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50CF50F-23E0-4C5E-9849-FC42ADC8AED7}">
      <dsp:nvSpPr>
        <dsp:cNvPr id="0" name=""/>
        <dsp:cNvSpPr/>
      </dsp:nvSpPr>
      <dsp:spPr>
        <a:xfrm>
          <a:off x="414761" y="5152222"/>
          <a:ext cx="11182129" cy="707294"/>
        </a:xfrm>
        <a:prstGeom prst="rect">
          <a:avLst/>
        </a:prstGeom>
        <a:gradFill flip="none" rotWithShape="1">
          <a:gsLst>
            <a:gs pos="100000">
              <a:schemeClr val="accent4">
                <a:lumMod val="60000"/>
                <a:lumOff val="40000"/>
              </a:schemeClr>
            </a:gs>
            <a:gs pos="100000">
              <a:srgbClr val="6DBFCC"/>
            </a:gs>
            <a:gs pos="50000">
              <a:schemeClr val="tx1">
                <a:alpha val="2000"/>
              </a:schemeClr>
            </a:gs>
          </a:gsLst>
          <a:lin ang="13500000" scaled="1"/>
          <a:tileRect/>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2682" tIns="40640" rIns="40640" bIns="40640" numCol="1" spcCol="1270" anchor="t" anchorCtr="0">
          <a:noAutofit/>
        </a:bodyPr>
        <a:lstStyle/>
        <a:p>
          <a:pPr lvl="0" algn="l" defTabSz="711200">
            <a:lnSpc>
              <a:spcPct val="90000"/>
            </a:lnSpc>
            <a:spcBef>
              <a:spcPct val="0"/>
            </a:spcBef>
            <a:spcAft>
              <a:spcPct val="35000"/>
            </a:spcAft>
          </a:pPr>
          <a:r>
            <a:rPr lang="en-US" sz="1600" b="1" kern="1200" dirty="0">
              <a:solidFill>
                <a:schemeClr val="tx1">
                  <a:lumMod val="95000"/>
                  <a:lumOff val="5000"/>
                </a:schemeClr>
              </a:solidFill>
              <a:latin typeface="Segoe UI Black" panose="020B0A02040204020203" pitchFamily="34" charset="0"/>
              <a:ea typeface="Segoe UI Black" panose="020B0A02040204020203" pitchFamily="34" charset="0"/>
            </a:rPr>
            <a:t>7. Power Supply</a:t>
          </a:r>
          <a:r>
            <a:rPr lang="en-US" sz="1600" kern="1200" dirty="0">
              <a:solidFill>
                <a:schemeClr val="tx1">
                  <a:lumMod val="95000"/>
                  <a:lumOff val="5000"/>
                </a:schemeClr>
              </a:solidFill>
              <a:latin typeface="Segoe UI Black" panose="020B0A02040204020203" pitchFamily="34" charset="0"/>
              <a:ea typeface="Segoe UI Black" panose="020B0A02040204020203" pitchFamily="34" charset="0"/>
            </a:rPr>
            <a:t>: </a:t>
          </a:r>
        </a:p>
        <a:p>
          <a:pPr marL="171450" lvl="1" indent="-171450" algn="l" defTabSz="711200">
            <a:lnSpc>
              <a:spcPct val="90000"/>
            </a:lnSpc>
            <a:spcBef>
              <a:spcPct val="0"/>
            </a:spcBef>
            <a:spcAft>
              <a:spcPct val="15000"/>
            </a:spcAft>
            <a:buChar char="••"/>
          </a:pPr>
          <a:r>
            <a:rPr lang="en-US" sz="1600" kern="1200" dirty="0">
              <a:solidFill>
                <a:schemeClr val="bg1"/>
              </a:solidFill>
              <a:latin typeface="Sitka Display" panose="02000505000000020004" pitchFamily="2" charset="0"/>
            </a:rPr>
            <a:t>A reliable power supply, often through electrical grids or solar panels, ensures uninterrupted operation.</a:t>
          </a:r>
        </a:p>
      </dsp:txBody>
      <dsp:txXfrm>
        <a:off x="414761" y="5152222"/>
        <a:ext cx="11182129" cy="707294"/>
      </dsp:txXfrm>
    </dsp:sp>
    <dsp:sp modelId="{81970006-A45E-4C84-9359-BC4825A0FB08}">
      <dsp:nvSpPr>
        <dsp:cNvPr id="0" name=""/>
        <dsp:cNvSpPr/>
      </dsp:nvSpPr>
      <dsp:spPr>
        <a:xfrm>
          <a:off x="15106" y="5193875"/>
          <a:ext cx="665641" cy="665641"/>
        </a:xfrm>
        <a:prstGeom prst="ellipse">
          <a:avLst/>
        </a:prstGeom>
        <a:blipFill rotWithShape="0">
          <a:blip xmlns:r="http://schemas.openxmlformats.org/officeDocument/2006/relationships" r:embed="rId7"/>
          <a:srcRect/>
          <a:stretch>
            <a:fillRect l="-6000" r="-6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10.wdp>
</file>

<file path=ppt/media/hdphoto1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ED9C5D2-C292-4730-A217-52D6A6D171BF}" type="datetimeFigureOut">
              <a:rPr lang="en-IN" smtClean="0"/>
              <a:t>08-11-2023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13FF495-75C7-4A73-AEF1-A01D9A5D24B2}" type="slidenum">
              <a:rPr lang="en-IN" smtClean="0"/>
              <a:t>‹#›</a:t>
            </a:fld>
            <a:endParaRPr lang="en-IN"/>
          </a:p>
        </p:txBody>
      </p:sp>
    </p:spTree>
    <p:extLst>
      <p:ext uri="{BB962C8B-B14F-4D97-AF65-F5344CB8AC3E}">
        <p14:creationId xmlns:p14="http://schemas.microsoft.com/office/powerpoint/2010/main" val="42449774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D9C5D2-C292-4730-A217-52D6A6D171BF}" type="datetimeFigureOut">
              <a:rPr lang="en-IN" smtClean="0"/>
              <a:t>08-11-2023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13FF495-75C7-4A73-AEF1-A01D9A5D24B2}" type="slidenum">
              <a:rPr lang="en-IN" smtClean="0"/>
              <a:t>‹#›</a:t>
            </a:fld>
            <a:endParaRPr lang="en-IN"/>
          </a:p>
        </p:txBody>
      </p:sp>
    </p:spTree>
    <p:extLst>
      <p:ext uri="{BB962C8B-B14F-4D97-AF65-F5344CB8AC3E}">
        <p14:creationId xmlns:p14="http://schemas.microsoft.com/office/powerpoint/2010/main" val="2757750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D9C5D2-C292-4730-A217-52D6A6D171BF}" type="datetimeFigureOut">
              <a:rPr lang="en-IN" smtClean="0"/>
              <a:t>08-11-2023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13FF495-75C7-4A73-AEF1-A01D9A5D24B2}" type="slidenum">
              <a:rPr lang="en-IN" smtClean="0"/>
              <a:t>‹#›</a:t>
            </a:fld>
            <a:endParaRPr lang="en-IN"/>
          </a:p>
        </p:txBody>
      </p:sp>
    </p:spTree>
    <p:extLst>
      <p:ext uri="{BB962C8B-B14F-4D97-AF65-F5344CB8AC3E}">
        <p14:creationId xmlns:p14="http://schemas.microsoft.com/office/powerpoint/2010/main" val="30319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D9C5D2-C292-4730-A217-52D6A6D171BF}" type="datetimeFigureOut">
              <a:rPr lang="en-IN" smtClean="0"/>
              <a:t>08-11-2023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13FF495-75C7-4A73-AEF1-A01D9A5D24B2}" type="slidenum">
              <a:rPr lang="en-IN" smtClean="0"/>
              <a:t>‹#›</a:t>
            </a:fld>
            <a:endParaRPr lang="en-IN"/>
          </a:p>
        </p:txBody>
      </p:sp>
    </p:spTree>
    <p:extLst>
      <p:ext uri="{BB962C8B-B14F-4D97-AF65-F5344CB8AC3E}">
        <p14:creationId xmlns:p14="http://schemas.microsoft.com/office/powerpoint/2010/main" val="4148223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D9C5D2-C292-4730-A217-52D6A6D171BF}" type="datetimeFigureOut">
              <a:rPr lang="en-IN" smtClean="0"/>
              <a:t>08-11-2023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13FF495-75C7-4A73-AEF1-A01D9A5D24B2}" type="slidenum">
              <a:rPr lang="en-IN" smtClean="0"/>
              <a:t>‹#›</a:t>
            </a:fld>
            <a:endParaRPr lang="en-IN"/>
          </a:p>
        </p:txBody>
      </p:sp>
    </p:spTree>
    <p:extLst>
      <p:ext uri="{BB962C8B-B14F-4D97-AF65-F5344CB8AC3E}">
        <p14:creationId xmlns:p14="http://schemas.microsoft.com/office/powerpoint/2010/main" val="2968114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ED9C5D2-C292-4730-A217-52D6A6D171BF}" type="datetimeFigureOut">
              <a:rPr lang="en-IN" smtClean="0"/>
              <a:t>08-11-2023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13FF495-75C7-4A73-AEF1-A01D9A5D24B2}" type="slidenum">
              <a:rPr lang="en-IN" smtClean="0"/>
              <a:t>‹#›</a:t>
            </a:fld>
            <a:endParaRPr lang="en-IN"/>
          </a:p>
        </p:txBody>
      </p:sp>
    </p:spTree>
    <p:extLst>
      <p:ext uri="{BB962C8B-B14F-4D97-AF65-F5344CB8AC3E}">
        <p14:creationId xmlns:p14="http://schemas.microsoft.com/office/powerpoint/2010/main" val="1475572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ED9C5D2-C292-4730-A217-52D6A6D171BF}" type="datetimeFigureOut">
              <a:rPr lang="en-IN" smtClean="0"/>
              <a:t>08-11-2023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13FF495-75C7-4A73-AEF1-A01D9A5D24B2}" type="slidenum">
              <a:rPr lang="en-IN" smtClean="0"/>
              <a:t>‹#›</a:t>
            </a:fld>
            <a:endParaRPr lang="en-IN"/>
          </a:p>
        </p:txBody>
      </p:sp>
    </p:spTree>
    <p:extLst>
      <p:ext uri="{BB962C8B-B14F-4D97-AF65-F5344CB8AC3E}">
        <p14:creationId xmlns:p14="http://schemas.microsoft.com/office/powerpoint/2010/main" val="1905880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ED9C5D2-C292-4730-A217-52D6A6D171BF}" type="datetimeFigureOut">
              <a:rPr lang="en-IN" smtClean="0"/>
              <a:t>08-11-2023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13FF495-75C7-4A73-AEF1-A01D9A5D24B2}" type="slidenum">
              <a:rPr lang="en-IN" smtClean="0"/>
              <a:t>‹#›</a:t>
            </a:fld>
            <a:endParaRPr lang="en-IN"/>
          </a:p>
        </p:txBody>
      </p:sp>
    </p:spTree>
    <p:extLst>
      <p:ext uri="{BB962C8B-B14F-4D97-AF65-F5344CB8AC3E}">
        <p14:creationId xmlns:p14="http://schemas.microsoft.com/office/powerpoint/2010/main" val="13455405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D9C5D2-C292-4730-A217-52D6A6D171BF}" type="datetimeFigureOut">
              <a:rPr lang="en-IN" smtClean="0"/>
              <a:t>08-11-2023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13FF495-75C7-4A73-AEF1-A01D9A5D24B2}" type="slidenum">
              <a:rPr lang="en-IN" smtClean="0"/>
              <a:t>‹#›</a:t>
            </a:fld>
            <a:endParaRPr lang="en-IN"/>
          </a:p>
        </p:txBody>
      </p:sp>
    </p:spTree>
    <p:extLst>
      <p:ext uri="{BB962C8B-B14F-4D97-AF65-F5344CB8AC3E}">
        <p14:creationId xmlns:p14="http://schemas.microsoft.com/office/powerpoint/2010/main" val="3155624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D9C5D2-C292-4730-A217-52D6A6D171BF}" type="datetimeFigureOut">
              <a:rPr lang="en-IN" smtClean="0"/>
              <a:t>08-11-2023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13FF495-75C7-4A73-AEF1-A01D9A5D24B2}" type="slidenum">
              <a:rPr lang="en-IN" smtClean="0"/>
              <a:t>‹#›</a:t>
            </a:fld>
            <a:endParaRPr lang="en-IN"/>
          </a:p>
        </p:txBody>
      </p:sp>
    </p:spTree>
    <p:extLst>
      <p:ext uri="{BB962C8B-B14F-4D97-AF65-F5344CB8AC3E}">
        <p14:creationId xmlns:p14="http://schemas.microsoft.com/office/powerpoint/2010/main" val="8050699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D9C5D2-C292-4730-A217-52D6A6D171BF}" type="datetimeFigureOut">
              <a:rPr lang="en-IN" smtClean="0"/>
              <a:t>08-11-2023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13FF495-75C7-4A73-AEF1-A01D9A5D24B2}" type="slidenum">
              <a:rPr lang="en-IN" smtClean="0"/>
              <a:t>‹#›</a:t>
            </a:fld>
            <a:endParaRPr lang="en-IN"/>
          </a:p>
        </p:txBody>
      </p:sp>
    </p:spTree>
    <p:extLst>
      <p:ext uri="{BB962C8B-B14F-4D97-AF65-F5344CB8AC3E}">
        <p14:creationId xmlns:p14="http://schemas.microsoft.com/office/powerpoint/2010/main" val="2537976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D9C5D2-C292-4730-A217-52D6A6D171BF}" type="datetimeFigureOut">
              <a:rPr lang="en-IN" smtClean="0"/>
              <a:t>08-11-2023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3FF495-75C7-4A73-AEF1-A01D9A5D24B2}" type="slidenum">
              <a:rPr lang="en-IN" smtClean="0"/>
              <a:t>‹#›</a:t>
            </a:fld>
            <a:endParaRPr lang="en-IN"/>
          </a:p>
        </p:txBody>
      </p:sp>
    </p:spTree>
    <p:extLst>
      <p:ext uri="{BB962C8B-B14F-4D97-AF65-F5344CB8AC3E}">
        <p14:creationId xmlns:p14="http://schemas.microsoft.com/office/powerpoint/2010/main" val="393742599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microsoft.com/office/2007/relationships/hdphoto" Target="../media/hdphoto1.wdp"/><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0.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microsoft.com/office/2007/relationships/hdphoto" Target="../media/hdphoto5.wdp"/><Relationship Id="rId7" Type="http://schemas.openxmlformats.org/officeDocument/2006/relationships/diagramColors" Target="../diagrams/colors2.xml"/><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7.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6.jpg"/></Relationships>
</file>

<file path=ppt/slides/_rels/slide8.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8.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artisticBlur radius="3"/>
                    </a14:imgEffect>
                  </a14:imgLayer>
                </a14:imgProps>
              </a:ext>
            </a:extLst>
          </a:blip>
          <a:srcRect/>
          <a:stretch>
            <a:fillRect t="-3000" b="-36000"/>
          </a:stretch>
        </a:blipFill>
        <a:effectLst/>
      </p:bgPr>
    </p:bg>
    <p:spTree>
      <p:nvGrpSpPr>
        <p:cNvPr id="1" name=""/>
        <p:cNvGrpSpPr/>
        <p:nvPr/>
      </p:nvGrpSpPr>
      <p:grpSpPr>
        <a:xfrm>
          <a:off x="0" y="0"/>
          <a:ext cx="0" cy="0"/>
          <a:chOff x="0" y="0"/>
          <a:chExt cx="0" cy="0"/>
        </a:xfrm>
      </p:grpSpPr>
      <p:graphicFrame>
        <p:nvGraphicFramePr>
          <p:cNvPr id="3" name="Diagram 2"/>
          <p:cNvGraphicFramePr/>
          <p:nvPr>
            <p:extLst>
              <p:ext uri="{D42A27DB-BD31-4B8C-83A1-F6EECF244321}">
                <p14:modId xmlns:p14="http://schemas.microsoft.com/office/powerpoint/2010/main" val="2532267610"/>
              </p:ext>
            </p:extLst>
          </p:nvPr>
        </p:nvGraphicFramePr>
        <p:xfrm>
          <a:off x="1618488" y="320040"/>
          <a:ext cx="8907272" cy="58000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648432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0000"/>
            <a:lum/>
            <a:extLst>
              <a:ext uri="{BEBA8EAE-BF5A-486C-A8C5-ECC9F3942E4B}">
                <a14:imgProps xmlns:a14="http://schemas.microsoft.com/office/drawing/2010/main">
                  <a14:imgLayer r:embed="rId3">
                    <a14:imgEffect>
                      <a14:artisticBlur radius="6"/>
                    </a14:imgEffect>
                  </a14:imgLayer>
                </a14:imgProps>
              </a:ext>
            </a:extLst>
          </a:blip>
          <a:srcRect/>
          <a:stretch>
            <a:fillRect t="-87000" b="-68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441CD8-0C91-BB3C-4E5A-BF8B29970CDB}"/>
              </a:ext>
            </a:extLst>
          </p:cNvPr>
          <p:cNvSpPr txBox="1"/>
          <p:nvPr/>
        </p:nvSpPr>
        <p:spPr>
          <a:xfrm>
            <a:off x="2815138" y="114630"/>
            <a:ext cx="6264165" cy="1200329"/>
          </a:xfrm>
          <a:prstGeom prst="rect">
            <a:avLst/>
          </a:prstGeom>
          <a:noFill/>
          <a:ln>
            <a:noFill/>
          </a:ln>
        </p:spPr>
        <p:txBody>
          <a:bodyPr wrap="square" rtlCol="0">
            <a:spAutoFit/>
          </a:bodyPr>
          <a:lstStyle>
            <a:defPPr>
              <a:defRPr lang="en-US"/>
            </a:defPPr>
            <a:lvl1pPr algn="ctr">
              <a:defRPr sz="3600" b="1">
                <a:ln w="19050">
                  <a:solidFill>
                    <a:srgbClr val="FFFF00"/>
                  </a:solidFill>
                </a:ln>
                <a:solidFill>
                  <a:schemeClr val="accent4">
                    <a:lumMod val="60000"/>
                    <a:lumOff val="40000"/>
                  </a:schemeClr>
                </a:solidFill>
                <a:latin typeface="Bradley Hand ITC" panose="03070402050302030203" pitchFamily="66" charset="0"/>
              </a:defRPr>
            </a:lvl1pPr>
          </a:lstStyle>
          <a:p>
            <a:r>
              <a:rPr lang="en-US" dirty="0">
                <a:latin typeface="MV Boli" panose="02000500030200090000" pitchFamily="2" charset="0"/>
                <a:cs typeface="MV Boli" panose="02000500030200090000" pitchFamily="2" charset="0"/>
              </a:rPr>
              <a:t>Benefits of </a:t>
            </a:r>
          </a:p>
          <a:p>
            <a:r>
              <a:rPr lang="en-US" dirty="0">
                <a:latin typeface="MV Boli" panose="02000500030200090000" pitchFamily="2" charset="0"/>
                <a:cs typeface="MV Boli" panose="02000500030200090000" pitchFamily="2" charset="0"/>
              </a:rPr>
              <a:t>Smart Street Glow</a:t>
            </a:r>
            <a:endParaRPr lang="en-IN" dirty="0">
              <a:latin typeface="MV Boli" panose="02000500030200090000" pitchFamily="2" charset="0"/>
              <a:cs typeface="MV Boli" panose="02000500030200090000" pitchFamily="2" charset="0"/>
            </a:endParaRPr>
          </a:p>
        </p:txBody>
      </p:sp>
      <p:sp>
        <p:nvSpPr>
          <p:cNvPr id="3" name="TextBox 2">
            <a:extLst>
              <a:ext uri="{FF2B5EF4-FFF2-40B4-BE49-F238E27FC236}">
                <a16:creationId xmlns:a16="http://schemas.microsoft.com/office/drawing/2014/main" id="{CB0BFDF8-AF1C-AD4B-F948-DAC62610A999}"/>
              </a:ext>
            </a:extLst>
          </p:cNvPr>
          <p:cNvSpPr txBox="1"/>
          <p:nvPr/>
        </p:nvSpPr>
        <p:spPr>
          <a:xfrm>
            <a:off x="313559" y="1714830"/>
            <a:ext cx="10752083" cy="5324535"/>
          </a:xfrm>
          <a:prstGeom prst="rect">
            <a:avLst/>
          </a:prstGeom>
          <a:noFill/>
        </p:spPr>
        <p:txBody>
          <a:bodyPr wrap="square" rtlCol="0">
            <a:spAutoFit/>
          </a:bodyPr>
          <a:lstStyle/>
          <a:p>
            <a:pPr marL="342900" indent="-342900">
              <a:buClr>
                <a:srgbClr val="92D050"/>
              </a:buClr>
              <a:buFont typeface="Segoe UI Black" panose="020B0A02040204020203" pitchFamily="34" charset="0"/>
              <a:buChar char="►"/>
            </a:pPr>
            <a:r>
              <a:rPr lang="en-US" sz="2000" b="1" dirty="0">
                <a:solidFill>
                  <a:srgbClr val="FFC000"/>
                </a:solidFill>
                <a:latin typeface="Segoe UI Black" panose="020B0A02040204020203" pitchFamily="34" charset="0"/>
                <a:ea typeface="Segoe UI Black" panose="020B0A02040204020203" pitchFamily="34" charset="0"/>
              </a:rPr>
              <a:t>Energy Efficiency</a:t>
            </a:r>
            <a:r>
              <a:rPr lang="en-US" sz="2000" dirty="0">
                <a:solidFill>
                  <a:srgbClr val="FFC000"/>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Smart Street Glow adjust their brightness based on </a:t>
            </a:r>
            <a:r>
              <a:rPr lang="en-US" sz="2000" dirty="0" smtClean="0">
                <a:solidFill>
                  <a:schemeClr val="bg1"/>
                </a:solidFill>
                <a:latin typeface="Sitka Display" panose="02000505000000020004" pitchFamily="2" charset="0"/>
              </a:rPr>
              <a:t>surrounding </a:t>
            </a:r>
            <a:r>
              <a:rPr lang="en-US" sz="2000" dirty="0">
                <a:solidFill>
                  <a:schemeClr val="bg1"/>
                </a:solidFill>
                <a:latin typeface="Sitka Display" panose="02000505000000020004" pitchFamily="2" charset="0"/>
              </a:rPr>
              <a:t>light levels, significantly reducing energy consumption and costs.</a:t>
            </a:r>
          </a:p>
          <a:p>
            <a:pPr marL="342900" indent="-342900">
              <a:buClr>
                <a:srgbClr val="92D050"/>
              </a:buClr>
              <a:buFont typeface="Segoe UI Black" panose="020B0A02040204020203" pitchFamily="34" charset="0"/>
              <a:buChar char="►"/>
            </a:pPr>
            <a:r>
              <a:rPr lang="en-US" sz="2000" b="1" dirty="0">
                <a:solidFill>
                  <a:srgbClr val="FFC000"/>
                </a:solidFill>
                <a:latin typeface="Segoe UI Black" panose="020B0A02040204020203" pitchFamily="34" charset="0"/>
                <a:ea typeface="Segoe UI Black" panose="020B0A02040204020203" pitchFamily="34" charset="0"/>
              </a:rPr>
              <a:t>Enhanced Safety</a:t>
            </a:r>
            <a:r>
              <a:rPr lang="en-US" sz="2000" dirty="0">
                <a:solidFill>
                  <a:srgbClr val="FFC000"/>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Adaptive lighting and motion detection improve safety by providing optimal illumination when needed, ensuring pedestrian and driver visibility.</a:t>
            </a:r>
          </a:p>
          <a:p>
            <a:pPr marL="342900" indent="-342900">
              <a:buClr>
                <a:srgbClr val="92D050"/>
              </a:buClr>
              <a:buFont typeface="Segoe UI Black" panose="020B0A02040204020203" pitchFamily="34" charset="0"/>
              <a:buChar char="►"/>
            </a:pPr>
            <a:r>
              <a:rPr lang="en-US" sz="2000" b="1" dirty="0">
                <a:solidFill>
                  <a:srgbClr val="FFC000"/>
                </a:solidFill>
                <a:latin typeface="Segoe UI Black" panose="020B0A02040204020203" pitchFamily="34" charset="0"/>
                <a:ea typeface="Segoe UI Black" panose="020B0A02040204020203" pitchFamily="34" charset="0"/>
              </a:rPr>
              <a:t>Reduced Light Pollution</a:t>
            </a:r>
            <a:r>
              <a:rPr lang="en-US" sz="2000" dirty="0">
                <a:solidFill>
                  <a:srgbClr val="FFC000"/>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By controlling brightness and limiting unnecessary illumination, these lights minimize light pollution, preserving the night sky.</a:t>
            </a:r>
          </a:p>
          <a:p>
            <a:pPr marL="342900" indent="-342900">
              <a:buClr>
                <a:srgbClr val="92D050"/>
              </a:buClr>
              <a:buFont typeface="Segoe UI Black" panose="020B0A02040204020203" pitchFamily="34" charset="0"/>
              <a:buChar char="►"/>
            </a:pPr>
            <a:r>
              <a:rPr lang="en-US" sz="2000" b="1" dirty="0">
                <a:solidFill>
                  <a:srgbClr val="FFC000"/>
                </a:solidFill>
                <a:latin typeface="Segoe UI Black" panose="020B0A02040204020203" pitchFamily="34" charset="0"/>
                <a:ea typeface="Segoe UI Black" panose="020B0A02040204020203" pitchFamily="34" charset="0"/>
              </a:rPr>
              <a:t>Environmental Conservation</a:t>
            </a:r>
            <a:r>
              <a:rPr lang="en-US" sz="2000" dirty="0">
                <a:solidFill>
                  <a:srgbClr val="FFC000"/>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Energy savings and reduced light pollution contribute to a greener, more sustainable urban environment.</a:t>
            </a:r>
          </a:p>
          <a:p>
            <a:pPr marL="342900" indent="-342900">
              <a:buClr>
                <a:srgbClr val="92D050"/>
              </a:buClr>
              <a:buFont typeface="Segoe UI Black" panose="020B0A02040204020203" pitchFamily="34" charset="0"/>
              <a:buChar char="►"/>
            </a:pPr>
            <a:r>
              <a:rPr lang="en-US" sz="2000" b="1" dirty="0">
                <a:solidFill>
                  <a:srgbClr val="FFC000"/>
                </a:solidFill>
                <a:latin typeface="Segoe UI Black" panose="020B0A02040204020203" pitchFamily="34" charset="0"/>
                <a:ea typeface="Segoe UI Black" panose="020B0A02040204020203" pitchFamily="34" charset="0"/>
              </a:rPr>
              <a:t>Cost Savings</a:t>
            </a:r>
            <a:r>
              <a:rPr lang="en-US" sz="2000" dirty="0">
                <a:solidFill>
                  <a:srgbClr val="FFC000"/>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Lower energy consumption, reduced maintenance, and automated fault detection lead to cost savings for cities and municipalities.</a:t>
            </a:r>
          </a:p>
          <a:p>
            <a:pPr marL="342900" indent="-342900">
              <a:buClr>
                <a:srgbClr val="92D050"/>
              </a:buClr>
              <a:buFont typeface="Segoe UI Black" panose="020B0A02040204020203" pitchFamily="34" charset="0"/>
              <a:buChar char="►"/>
            </a:pPr>
            <a:r>
              <a:rPr lang="en-US" sz="2000" b="1" dirty="0">
                <a:solidFill>
                  <a:srgbClr val="FFC000"/>
                </a:solidFill>
                <a:latin typeface="Segoe UI Black" panose="020B0A02040204020203" pitchFamily="34" charset="0"/>
                <a:ea typeface="Segoe UI Black" panose="020B0A02040204020203" pitchFamily="34" charset="0"/>
              </a:rPr>
              <a:t>Efficient Maintenance</a:t>
            </a:r>
            <a:r>
              <a:rPr lang="en-US" sz="2000" dirty="0">
                <a:solidFill>
                  <a:srgbClr val="FFC000"/>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Automated fault notification streamlines maintenance, reducing downtime and ensuring timely repairs.</a:t>
            </a:r>
          </a:p>
          <a:p>
            <a:pPr marL="342900" indent="-342900">
              <a:buClr>
                <a:srgbClr val="92D050"/>
              </a:buClr>
              <a:buFont typeface="Segoe UI Black" panose="020B0A02040204020203" pitchFamily="34" charset="0"/>
              <a:buChar char="►"/>
            </a:pPr>
            <a:r>
              <a:rPr lang="en-US" sz="2000" b="1" dirty="0">
                <a:solidFill>
                  <a:srgbClr val="FFC000"/>
                </a:solidFill>
                <a:latin typeface="Segoe UI Black" panose="020B0A02040204020203" pitchFamily="34" charset="0"/>
                <a:ea typeface="Segoe UI Black" panose="020B0A02040204020203" pitchFamily="34" charset="0"/>
              </a:rPr>
              <a:t>Customization</a:t>
            </a:r>
            <a:r>
              <a:rPr lang="en-US" sz="2000" dirty="0">
                <a:solidFill>
                  <a:srgbClr val="FFC000"/>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Some systems offer customizable schedules and lighting profiles, allowing cities to tailor lighting to their specific needs.</a:t>
            </a:r>
          </a:p>
          <a:p>
            <a:pPr marL="342900" indent="-342900">
              <a:buClr>
                <a:srgbClr val="92D050"/>
              </a:buClr>
              <a:buFont typeface="Segoe UI Black" panose="020B0A02040204020203" pitchFamily="34" charset="0"/>
              <a:buChar char="►"/>
            </a:pPr>
            <a:r>
              <a:rPr lang="en-US" sz="2000" b="1" dirty="0">
                <a:solidFill>
                  <a:srgbClr val="FFC000"/>
                </a:solidFill>
                <a:latin typeface="Segoe UI Black" panose="020B0A02040204020203" pitchFamily="34" charset="0"/>
                <a:ea typeface="Segoe UI Black" panose="020B0A02040204020203" pitchFamily="34" charset="0"/>
              </a:rPr>
              <a:t>Future-Ready</a:t>
            </a:r>
            <a:r>
              <a:rPr lang="en-US" sz="2000" dirty="0">
                <a:solidFill>
                  <a:srgbClr val="FFC000"/>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Smart Street Glow are part of the foundation for smart city initiatives and the integration of new technologies.</a:t>
            </a:r>
          </a:p>
          <a:p>
            <a:pPr marL="342900" indent="-342900">
              <a:buClr>
                <a:srgbClr val="92D050"/>
              </a:buClr>
              <a:buFont typeface="Segoe UI Black" panose="020B0A02040204020203" pitchFamily="34" charset="0"/>
              <a:buChar char="►"/>
            </a:pPr>
            <a:endParaRPr lang="en-IN" sz="2000" dirty="0">
              <a:solidFill>
                <a:schemeClr val="bg1"/>
              </a:solidFill>
              <a:latin typeface="Sitka Display" panose="02000505000000020004" pitchFamily="2" charset="0"/>
            </a:endParaRPr>
          </a:p>
        </p:txBody>
      </p:sp>
    </p:spTree>
    <p:extLst>
      <p:ext uri="{BB962C8B-B14F-4D97-AF65-F5344CB8AC3E}">
        <p14:creationId xmlns:p14="http://schemas.microsoft.com/office/powerpoint/2010/main" val="136453965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left)">
                                      <p:cBhvr>
                                        <p:cTn id="13" dur="500"/>
                                        <p:tgtEl>
                                          <p:spTgt spid="3">
                                            <p:txEl>
                                              <p:pRg st="0" end="0"/>
                                            </p:txEl>
                                          </p:spTgt>
                                        </p:tgtEl>
                                      </p:cBhvr>
                                    </p:animEffect>
                                  </p:childTnLst>
                                </p:cTn>
                              </p:par>
                              <p:par>
                                <p:cTn id="14" presetID="22" presetClass="entr" presetSubtype="8"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wipe(left)">
                                      <p:cBhvr>
                                        <p:cTn id="16" dur="500"/>
                                        <p:tgtEl>
                                          <p:spTgt spid="3">
                                            <p:txEl>
                                              <p:pRg st="1" end="1"/>
                                            </p:txEl>
                                          </p:spTgt>
                                        </p:tgtEl>
                                      </p:cBhvr>
                                    </p:animEffect>
                                  </p:childTnLst>
                                </p:cTn>
                              </p:par>
                              <p:par>
                                <p:cTn id="17" presetID="22" presetClass="entr" presetSubtype="8"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wipe(left)">
                                      <p:cBhvr>
                                        <p:cTn id="19" dur="500"/>
                                        <p:tgtEl>
                                          <p:spTgt spid="3">
                                            <p:txEl>
                                              <p:pRg st="2" end="2"/>
                                            </p:txEl>
                                          </p:spTgt>
                                        </p:tgtEl>
                                      </p:cBhvr>
                                    </p:animEffect>
                                  </p:childTnLst>
                                </p:cTn>
                              </p:par>
                              <p:par>
                                <p:cTn id="20" presetID="22" presetClass="entr" presetSubtype="8"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par>
                                <p:cTn id="23" presetID="22" presetClass="entr" presetSubtype="8"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wipe(left)">
                                      <p:cBhvr>
                                        <p:cTn id="25" dur="500"/>
                                        <p:tgtEl>
                                          <p:spTgt spid="3">
                                            <p:txEl>
                                              <p:pRg st="4" end="4"/>
                                            </p:txEl>
                                          </p:spTgt>
                                        </p:tgtEl>
                                      </p:cBhvr>
                                    </p:animEffect>
                                  </p:childTnLst>
                                </p:cTn>
                              </p:par>
                              <p:par>
                                <p:cTn id="26" presetID="22" presetClass="entr" presetSubtype="8" fill="hold"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wipe(left)">
                                      <p:cBhvr>
                                        <p:cTn id="28" dur="500"/>
                                        <p:tgtEl>
                                          <p:spTgt spid="3">
                                            <p:txEl>
                                              <p:pRg st="5" end="5"/>
                                            </p:txEl>
                                          </p:spTgt>
                                        </p:tgtEl>
                                      </p:cBhvr>
                                    </p:animEffect>
                                  </p:childTnLst>
                                </p:cTn>
                              </p:par>
                              <p:par>
                                <p:cTn id="29" presetID="22" presetClass="entr" presetSubtype="8"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wipe(left)">
                                      <p:cBhvr>
                                        <p:cTn id="31" dur="500"/>
                                        <p:tgtEl>
                                          <p:spTgt spid="3">
                                            <p:txEl>
                                              <p:pRg st="6" end="6"/>
                                            </p:txEl>
                                          </p:spTgt>
                                        </p:tgtEl>
                                      </p:cBhvr>
                                    </p:animEffect>
                                  </p:childTnLst>
                                </p:cTn>
                              </p:par>
                              <p:par>
                                <p:cTn id="32" presetID="22" presetClass="entr" presetSubtype="8" fill="hold"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wipe(left)">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0000"/>
            <a:extLst>
              <a:ext uri="{BEBA8EAE-BF5A-486C-A8C5-ECC9F3942E4B}">
                <a14:imgProps xmlns:a14="http://schemas.microsoft.com/office/drawing/2010/main">
                  <a14:imgLayer r:embed="rId3">
                    <a14:imgEffect>
                      <a14:artisticBlur radius="6"/>
                    </a14:imgEffect>
                    <a14:imgEffect>
                      <a14:sharpenSoften amount="-50000"/>
                    </a14:imgEffect>
                    <a14:imgEffect>
                      <a14:brightnessContrast bright="-40000"/>
                    </a14:imgEffect>
                  </a14:imgLayer>
                </a14:imgProps>
              </a:ext>
            </a:extLst>
          </a:blip>
          <a:srcRect/>
          <a:stretch>
            <a:fillRect l="-22000" t="-1000" r="-22000" b="-44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2C2FAA-D455-E9A5-7DDB-47AA7B5E822F}"/>
              </a:ext>
            </a:extLst>
          </p:cNvPr>
          <p:cNvSpPr txBox="1"/>
          <p:nvPr/>
        </p:nvSpPr>
        <p:spPr>
          <a:xfrm>
            <a:off x="2895404" y="123086"/>
            <a:ext cx="6401192" cy="646331"/>
          </a:xfrm>
          <a:prstGeom prst="rect">
            <a:avLst/>
          </a:prstGeom>
          <a:noFill/>
          <a:ln>
            <a:noFill/>
          </a:ln>
        </p:spPr>
        <p:txBody>
          <a:bodyPr wrap="square" rtlCol="0">
            <a:spAutoFit/>
          </a:bodyPr>
          <a:lstStyle>
            <a:defPPr>
              <a:defRPr lang="en-US"/>
            </a:defPPr>
            <a:lvl1pPr algn="ctr">
              <a:defRPr sz="3600" b="1">
                <a:ln w="19050">
                  <a:solidFill>
                    <a:srgbClr val="FFFF00"/>
                  </a:solidFill>
                </a:ln>
                <a:solidFill>
                  <a:schemeClr val="accent4">
                    <a:lumMod val="60000"/>
                    <a:lumOff val="40000"/>
                  </a:schemeClr>
                </a:solidFill>
                <a:latin typeface="MV Boli" panose="02000500030200090000" pitchFamily="2" charset="0"/>
                <a:cs typeface="MV Boli" panose="02000500030200090000" pitchFamily="2" charset="0"/>
              </a:defRPr>
            </a:lvl1pPr>
          </a:lstStyle>
          <a:p>
            <a:r>
              <a:rPr lang="en-IN" spc="300" dirty="0">
                <a:latin typeface="Algerian" panose="04020705040A02060702" pitchFamily="82" charset="0"/>
              </a:rPr>
              <a:t>Future Possibilities</a:t>
            </a:r>
          </a:p>
        </p:txBody>
      </p:sp>
      <p:sp>
        <p:nvSpPr>
          <p:cNvPr id="3" name="TextBox 2">
            <a:extLst>
              <a:ext uri="{FF2B5EF4-FFF2-40B4-BE49-F238E27FC236}">
                <a16:creationId xmlns:a16="http://schemas.microsoft.com/office/drawing/2014/main" id="{2E177499-1554-F64A-CD4F-2B26092B9142}"/>
              </a:ext>
            </a:extLst>
          </p:cNvPr>
          <p:cNvSpPr txBox="1"/>
          <p:nvPr/>
        </p:nvSpPr>
        <p:spPr>
          <a:xfrm>
            <a:off x="436179" y="1355835"/>
            <a:ext cx="11319642" cy="5324535"/>
          </a:xfrm>
          <a:prstGeom prst="rect">
            <a:avLst/>
          </a:prstGeom>
          <a:noFill/>
        </p:spPr>
        <p:txBody>
          <a:bodyPr wrap="square" rtlCol="0">
            <a:spAutoFit/>
          </a:bodyPr>
          <a:lstStyle/>
          <a:p>
            <a:pPr marL="285750" indent="-285750">
              <a:buClr>
                <a:schemeClr val="accent4"/>
              </a:buClr>
              <a:buFont typeface="Segoe UI Black" panose="020B0A02040204020203" pitchFamily="34" charset="0"/>
              <a:buChar char="►"/>
            </a:pPr>
            <a:r>
              <a:rPr lang="en-US" sz="2000" b="1" dirty="0">
                <a:solidFill>
                  <a:schemeClr val="accent1"/>
                </a:solidFill>
                <a:latin typeface="Segoe UI Black" panose="020B0A02040204020203" pitchFamily="34" charset="0"/>
                <a:ea typeface="Segoe UI Black" panose="020B0A02040204020203" pitchFamily="34" charset="0"/>
              </a:rPr>
              <a:t>5G Integration</a:t>
            </a:r>
            <a:r>
              <a:rPr lang="en-US" sz="2000" dirty="0">
                <a:solidFill>
                  <a:schemeClr val="accent1"/>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Smart Street Glow may play a pivotal role in the rollout of 5G networks, supporting faster and more reliable connectivity for smart cities and IoT devices.</a:t>
            </a:r>
          </a:p>
          <a:p>
            <a:pPr marL="285750" indent="-285750">
              <a:buClr>
                <a:schemeClr val="accent4"/>
              </a:buClr>
              <a:buFont typeface="Segoe UI Black" panose="020B0A02040204020203" pitchFamily="34" charset="0"/>
              <a:buChar char="►"/>
            </a:pPr>
            <a:r>
              <a:rPr lang="en-US" sz="2000" b="1" dirty="0">
                <a:solidFill>
                  <a:schemeClr val="accent1"/>
                </a:solidFill>
                <a:latin typeface="Segoe UI Black" panose="020B0A02040204020203" pitchFamily="34" charset="0"/>
                <a:ea typeface="Segoe UI Black" panose="020B0A02040204020203" pitchFamily="34" charset="0"/>
              </a:rPr>
              <a:t>Advanced Sensors</a:t>
            </a:r>
            <a:r>
              <a:rPr lang="en-US" sz="2000" dirty="0">
                <a:solidFill>
                  <a:schemeClr val="accent1"/>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Future Smart Street Glow may incorporate even more advanced sensors, enabling functions like traffic monitoring, air quality measurement, and even environmental hazard detection.</a:t>
            </a:r>
          </a:p>
          <a:p>
            <a:pPr marL="285750" indent="-285750">
              <a:buClr>
                <a:schemeClr val="accent4"/>
              </a:buClr>
              <a:buFont typeface="Segoe UI Black" panose="020B0A02040204020203" pitchFamily="34" charset="0"/>
              <a:buChar char="►"/>
            </a:pPr>
            <a:r>
              <a:rPr lang="en-US" sz="2000" b="1" dirty="0">
                <a:solidFill>
                  <a:schemeClr val="accent1"/>
                </a:solidFill>
                <a:latin typeface="Segoe UI Black" panose="020B0A02040204020203" pitchFamily="34" charset="0"/>
                <a:ea typeface="Segoe UI Black" panose="020B0A02040204020203" pitchFamily="34" charset="0"/>
              </a:rPr>
              <a:t>AI and Machine Learning</a:t>
            </a:r>
            <a:r>
              <a:rPr lang="en-US" sz="2000" dirty="0">
                <a:solidFill>
                  <a:schemeClr val="accent1"/>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Integration of AI and machine learning can enhance predictive maintenance, optimize energy use, and further improve safety.</a:t>
            </a:r>
          </a:p>
          <a:p>
            <a:pPr marL="285750" indent="-285750">
              <a:buClr>
                <a:schemeClr val="accent4"/>
              </a:buClr>
              <a:buFont typeface="Segoe UI Black" panose="020B0A02040204020203" pitchFamily="34" charset="0"/>
              <a:buChar char="►"/>
            </a:pPr>
            <a:r>
              <a:rPr lang="en-US" sz="2000" b="1" dirty="0">
                <a:solidFill>
                  <a:schemeClr val="accent1"/>
                </a:solidFill>
                <a:latin typeface="Segoe UI Black" panose="020B0A02040204020203" pitchFamily="34" charset="0"/>
                <a:ea typeface="Segoe UI Black" panose="020B0A02040204020203" pitchFamily="34" charset="0"/>
              </a:rPr>
              <a:t>Integration with Autonomous Vehicles</a:t>
            </a:r>
            <a:r>
              <a:rPr lang="en-US" sz="2000" dirty="0">
                <a:solidFill>
                  <a:schemeClr val="accent1"/>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Smart Street Glow could communicate with autonomous vehicles, providing real-time data and guidance for improved traffic management and safety.</a:t>
            </a:r>
          </a:p>
          <a:p>
            <a:pPr marL="285750" indent="-285750">
              <a:buClr>
                <a:schemeClr val="accent4"/>
              </a:buClr>
              <a:buFont typeface="Segoe UI Black" panose="020B0A02040204020203" pitchFamily="34" charset="0"/>
              <a:buChar char="►"/>
            </a:pPr>
            <a:r>
              <a:rPr lang="en-US" sz="2000" b="1" dirty="0">
                <a:solidFill>
                  <a:schemeClr val="accent1"/>
                </a:solidFill>
                <a:latin typeface="Segoe UI Black" panose="020B0A02040204020203" pitchFamily="34" charset="0"/>
                <a:ea typeface="Segoe UI Black" panose="020B0A02040204020203" pitchFamily="34" charset="0"/>
              </a:rPr>
              <a:t>Renewable Energy</a:t>
            </a:r>
            <a:r>
              <a:rPr lang="en-US" sz="2000" dirty="0">
                <a:solidFill>
                  <a:schemeClr val="accent1"/>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More widespread use of solar and wind energy for powering Smart Street Glow could make them entirely self-sufficient and environmentally friendly.</a:t>
            </a:r>
          </a:p>
          <a:p>
            <a:pPr marL="285750" indent="-285750">
              <a:buClr>
                <a:schemeClr val="accent4"/>
              </a:buClr>
              <a:buFont typeface="Segoe UI Black" panose="020B0A02040204020203" pitchFamily="34" charset="0"/>
              <a:buChar char="►"/>
            </a:pPr>
            <a:r>
              <a:rPr lang="en-US" sz="2000" b="1" dirty="0">
                <a:solidFill>
                  <a:schemeClr val="accent1"/>
                </a:solidFill>
                <a:latin typeface="Segoe UI Black" panose="020B0A02040204020203" pitchFamily="34" charset="0"/>
                <a:ea typeface="Segoe UI Black" panose="020B0A02040204020203" pitchFamily="34" charset="0"/>
              </a:rPr>
              <a:t>Urban Data Hubs</a:t>
            </a:r>
            <a:r>
              <a:rPr lang="en-US" sz="2000" dirty="0">
                <a:solidFill>
                  <a:schemeClr val="accent1"/>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Street lights may evolve into data hubs, collecting and disseminating valuable information about urban life, traffic, weather, and more.</a:t>
            </a:r>
          </a:p>
          <a:p>
            <a:pPr marL="285750" indent="-285750">
              <a:buClr>
                <a:schemeClr val="accent4"/>
              </a:buClr>
              <a:buFont typeface="Segoe UI Black" panose="020B0A02040204020203" pitchFamily="34" charset="0"/>
              <a:buChar char="►"/>
            </a:pPr>
            <a:r>
              <a:rPr lang="en-US" sz="2000" b="1" dirty="0">
                <a:solidFill>
                  <a:schemeClr val="accent1"/>
                </a:solidFill>
                <a:latin typeface="Segoe UI Black" panose="020B0A02040204020203" pitchFamily="34" charset="0"/>
                <a:ea typeface="Segoe UI Black" panose="020B0A02040204020203" pitchFamily="34" charset="0"/>
              </a:rPr>
              <a:t>Public Wi-Fi and Charging</a:t>
            </a:r>
            <a:r>
              <a:rPr lang="en-US" sz="2000" dirty="0">
                <a:solidFill>
                  <a:schemeClr val="accent1"/>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Future Smart Street Glow may offer public Wi-Fi hotspots and charging stations for electric vehicles and mobile devices.</a:t>
            </a:r>
          </a:p>
          <a:p>
            <a:pPr marL="285750" indent="-285750">
              <a:buClr>
                <a:schemeClr val="accent4"/>
              </a:buClr>
              <a:buFont typeface="Segoe UI Black" panose="020B0A02040204020203" pitchFamily="34" charset="0"/>
              <a:buChar char="►"/>
            </a:pPr>
            <a:r>
              <a:rPr lang="en-US" sz="2000" b="1" dirty="0">
                <a:solidFill>
                  <a:schemeClr val="accent1"/>
                </a:solidFill>
                <a:latin typeface="Segoe UI Black" panose="020B0A02040204020203" pitchFamily="34" charset="0"/>
                <a:ea typeface="Segoe UI Black" panose="020B0A02040204020203" pitchFamily="34" charset="0"/>
              </a:rPr>
              <a:t>Customized Lighting Profiles</a:t>
            </a:r>
            <a:r>
              <a:rPr lang="en-US" sz="2000" dirty="0">
                <a:solidFill>
                  <a:schemeClr val="accent1"/>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The ability to customize lighting profiles for different areas of a city can enhance quality of life and energy savings.</a:t>
            </a:r>
          </a:p>
          <a:p>
            <a:pPr marL="285750" indent="-285750">
              <a:buClr>
                <a:schemeClr val="accent4"/>
              </a:buClr>
              <a:buFont typeface="Segoe UI Black" panose="020B0A02040204020203" pitchFamily="34" charset="0"/>
              <a:buChar char="►"/>
            </a:pPr>
            <a:endParaRPr lang="en-IN" sz="2000" dirty="0">
              <a:solidFill>
                <a:schemeClr val="bg1"/>
              </a:solidFill>
              <a:latin typeface="Sitka Display" panose="02000505000000020004" pitchFamily="2" charset="0"/>
            </a:endParaRPr>
          </a:p>
        </p:txBody>
      </p:sp>
    </p:spTree>
    <p:extLst>
      <p:ext uri="{BB962C8B-B14F-4D97-AF65-F5344CB8AC3E}">
        <p14:creationId xmlns:p14="http://schemas.microsoft.com/office/powerpoint/2010/main" val="3559275983"/>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by="(-#ppt_w*2)" calcmode="lin" valueType="num">
                                      <p:cBhvr rctx="PPT">
                                        <p:cTn id="7" dur="250" autoRev="1" fill="hold">
                                          <p:stCondLst>
                                            <p:cond delay="0"/>
                                          </p:stCondLst>
                                        </p:cTn>
                                        <p:tgtEl>
                                          <p:spTgt spid="2"/>
                                        </p:tgtEl>
                                        <p:attrNameLst>
                                          <p:attrName>ppt_w</p:attrName>
                                        </p:attrNameLst>
                                      </p:cBhvr>
                                    </p:anim>
                                    <p:anim by="(#ppt_w*0.50)" calcmode="lin" valueType="num">
                                      <p:cBhvr>
                                        <p:cTn id="8" dur="250" decel="50000" autoRev="1" fill="hold">
                                          <p:stCondLst>
                                            <p:cond delay="0"/>
                                          </p:stCondLst>
                                        </p:cTn>
                                        <p:tgtEl>
                                          <p:spTgt spid="2"/>
                                        </p:tgtEl>
                                        <p:attrNameLst>
                                          <p:attrName>ppt_x</p:attrName>
                                        </p:attrNameLst>
                                      </p:cBhvr>
                                    </p:anim>
                                    <p:anim from="(-#ppt_h/2)" to="(#ppt_y)" calcmode="lin" valueType="num">
                                      <p:cBhvr>
                                        <p:cTn id="9" dur="500" fill="hold">
                                          <p:stCondLst>
                                            <p:cond delay="0"/>
                                          </p:stCondLst>
                                        </p:cTn>
                                        <p:tgtEl>
                                          <p:spTgt spid="2"/>
                                        </p:tgtEl>
                                        <p:attrNameLst>
                                          <p:attrName>ppt_y</p:attrName>
                                        </p:attrNameLst>
                                      </p:cBhvr>
                                    </p:anim>
                                    <p:animRot by="21600000">
                                      <p:cBhvr>
                                        <p:cTn id="10" dur="500" fill="hold">
                                          <p:stCondLst>
                                            <p:cond delay="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down)">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89000"/>
            <a:extLst>
              <a:ext uri="{BEBA8EAE-BF5A-486C-A8C5-ECC9F3942E4B}">
                <a14:imgProps xmlns:a14="http://schemas.microsoft.com/office/drawing/2010/main">
                  <a14:imgLayer r:embed="rId3">
                    <a14:imgEffect>
                      <a14:artisticBlur radius="9"/>
                    </a14:imgEffect>
                    <a14:imgEffect>
                      <a14:sharpenSoften amount="-50000"/>
                    </a14:imgEffect>
                    <a14:imgEffect>
                      <a14:colorTemperature colorTemp="8800"/>
                    </a14:imgEffect>
                    <a14:imgEffect>
                      <a14:saturation sat="300000"/>
                    </a14:imgEffect>
                    <a14:imgEffect>
                      <a14:brightnessContrast bright="-20000" contrast="20000"/>
                    </a14:imgEffect>
                  </a14:imgLayer>
                </a14:imgProps>
              </a:ext>
            </a:extLst>
          </a:blip>
          <a:srcRect/>
          <a:stretch>
            <a:fillRect l="-9000" r="-22000" b="-20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B7589C-A6BD-23B3-F064-7462C6F802B5}"/>
              </a:ext>
            </a:extLst>
          </p:cNvPr>
          <p:cNvSpPr txBox="1"/>
          <p:nvPr/>
        </p:nvSpPr>
        <p:spPr>
          <a:xfrm>
            <a:off x="4114635" y="561565"/>
            <a:ext cx="3548392" cy="646331"/>
          </a:xfrm>
          <a:prstGeom prst="rect">
            <a:avLst/>
          </a:prstGeom>
          <a:noFill/>
        </p:spPr>
        <p:txBody>
          <a:bodyPr wrap="square" rtlCol="0">
            <a:spAutoFit/>
          </a:bodyPr>
          <a:lstStyle/>
          <a:p>
            <a:r>
              <a:rPr lang="en-IN" sz="3600" b="1" spc="300" dirty="0">
                <a:ln w="19050">
                  <a:solidFill>
                    <a:srgbClr val="FFFF00"/>
                  </a:solidFill>
                </a:ln>
                <a:solidFill>
                  <a:schemeClr val="accent4">
                    <a:lumMod val="60000"/>
                    <a:lumOff val="40000"/>
                  </a:schemeClr>
                </a:solidFill>
                <a:latin typeface="Showcard Gothic" panose="04020904020102020604" pitchFamily="82" charset="0"/>
                <a:cs typeface="MV Boli" panose="02000500030200090000" pitchFamily="2" charset="0"/>
              </a:rPr>
              <a:t>Conclusion</a:t>
            </a:r>
          </a:p>
        </p:txBody>
      </p:sp>
      <p:sp>
        <p:nvSpPr>
          <p:cNvPr id="3" name="TextBox 2">
            <a:extLst>
              <a:ext uri="{FF2B5EF4-FFF2-40B4-BE49-F238E27FC236}">
                <a16:creationId xmlns:a16="http://schemas.microsoft.com/office/drawing/2014/main" id="{81564060-2D56-51DC-D474-113A079B6210}"/>
              </a:ext>
            </a:extLst>
          </p:cNvPr>
          <p:cNvSpPr txBox="1"/>
          <p:nvPr/>
        </p:nvSpPr>
        <p:spPr>
          <a:xfrm>
            <a:off x="493986" y="1564244"/>
            <a:ext cx="11246069" cy="5047536"/>
          </a:xfrm>
          <a:prstGeom prst="rect">
            <a:avLst/>
          </a:prstGeom>
          <a:noFill/>
        </p:spPr>
        <p:txBody>
          <a:bodyPr wrap="square" rtlCol="0">
            <a:spAutoFit/>
          </a:bodyPr>
          <a:lstStyle/>
          <a:p>
            <a:pPr marL="342900" indent="-342900">
              <a:buClr>
                <a:srgbClr val="00B0F0"/>
              </a:buClr>
              <a:buSzPct val="140000"/>
              <a:buFont typeface="Bodoni MT Black" panose="02070A03080606020203" pitchFamily="18" charset="0"/>
              <a:buChar char="»"/>
            </a:pPr>
            <a:r>
              <a:rPr lang="en-US" sz="2300" dirty="0">
                <a:solidFill>
                  <a:schemeClr val="bg1"/>
                </a:solidFill>
                <a:latin typeface="Sitka Display" panose="02000505000000020004" pitchFamily="2" charset="0"/>
              </a:rPr>
              <a:t>Smart Street Glow are at the forefront of modern urban infrastructure, offering adaptive lighting solutions that improve energy efficiency and enhance safety.</a:t>
            </a:r>
          </a:p>
          <a:p>
            <a:pPr marL="342900" indent="-342900">
              <a:buClr>
                <a:srgbClr val="00B0F0"/>
              </a:buClr>
              <a:buSzPct val="140000"/>
              <a:buFont typeface="Bodoni MT Black" panose="02070A03080606020203" pitchFamily="18" charset="0"/>
              <a:buChar char="»"/>
            </a:pPr>
            <a:r>
              <a:rPr lang="en-US" sz="2300" dirty="0">
                <a:solidFill>
                  <a:schemeClr val="bg1"/>
                </a:solidFill>
                <a:latin typeface="Sitka Display" panose="02000505000000020004" pitchFamily="2" charset="0"/>
              </a:rPr>
              <a:t>Throughout this presentation, we've explored the components and features of Smart Street Glow, including adaptive brightness, motion detection, and automated fault notification systems.</a:t>
            </a:r>
          </a:p>
          <a:p>
            <a:pPr marL="342900" indent="-342900">
              <a:buClr>
                <a:srgbClr val="00B0F0"/>
              </a:buClr>
              <a:buSzPct val="140000"/>
              <a:buFont typeface="Bodoni MT Black" panose="02070A03080606020203" pitchFamily="18" charset="0"/>
              <a:buChar char="»"/>
            </a:pPr>
            <a:r>
              <a:rPr lang="en-US" sz="2300" dirty="0">
                <a:solidFill>
                  <a:schemeClr val="bg1"/>
                </a:solidFill>
                <a:latin typeface="Sitka Display" panose="02000505000000020004" pitchFamily="2" charset="0"/>
              </a:rPr>
              <a:t>The benefits of these lights are clear: they reduce energy consumption, minimize light pollution, and enhance public safety.</a:t>
            </a:r>
          </a:p>
          <a:p>
            <a:pPr marL="342900" indent="-342900">
              <a:buClr>
                <a:srgbClr val="00B0F0"/>
              </a:buClr>
              <a:buSzPct val="140000"/>
              <a:buFont typeface="Bodoni MT Black" panose="02070A03080606020203" pitchFamily="18" charset="0"/>
              <a:buChar char="»"/>
            </a:pPr>
            <a:r>
              <a:rPr lang="en-US" sz="2300" dirty="0">
                <a:solidFill>
                  <a:schemeClr val="bg1"/>
                </a:solidFill>
                <a:latin typeface="Sitka Display" panose="02000505000000020004" pitchFamily="2" charset="0"/>
              </a:rPr>
              <a:t>Their potential is limitless, with future developments such as 5G integration and AI-driven advancements paving the way for even smarter cities.</a:t>
            </a:r>
          </a:p>
          <a:p>
            <a:pPr marL="342900" indent="-342900">
              <a:buClr>
                <a:srgbClr val="00B0F0"/>
              </a:buClr>
              <a:buSzPct val="140000"/>
              <a:buFont typeface="Bodoni MT Black" panose="02070A03080606020203" pitchFamily="18" charset="0"/>
              <a:buChar char="»"/>
            </a:pPr>
            <a:r>
              <a:rPr lang="en-US" sz="2300" dirty="0">
                <a:solidFill>
                  <a:schemeClr val="bg1"/>
                </a:solidFill>
                <a:latin typeface="Sitka Display" panose="02000505000000020004" pitchFamily="2" charset="0"/>
              </a:rPr>
              <a:t>In conclusion, Smart Street Glow are not just a modernization of public lighting; they are a vital component of the journey toward more sustainable and efficient urban environments.</a:t>
            </a:r>
          </a:p>
          <a:p>
            <a:pPr marL="342900" indent="-342900">
              <a:buClr>
                <a:srgbClr val="00B0F0"/>
              </a:buClr>
              <a:buSzPct val="140000"/>
              <a:buFont typeface="Bodoni MT Black" panose="02070A03080606020203" pitchFamily="18" charset="0"/>
              <a:buChar char="»"/>
            </a:pPr>
            <a:r>
              <a:rPr lang="en-US" sz="2300" dirty="0">
                <a:solidFill>
                  <a:schemeClr val="bg1"/>
                </a:solidFill>
                <a:latin typeface="Sitka Display" panose="02000505000000020004" pitchFamily="2" charset="0"/>
              </a:rPr>
              <a:t>We encourage you to consider the implementation of these systems in your community, and we welcome any questions or further discussion.</a:t>
            </a:r>
          </a:p>
          <a:p>
            <a:pPr marL="342900" indent="-342900">
              <a:buClr>
                <a:srgbClr val="00B0F0"/>
              </a:buClr>
              <a:buSzPct val="140000"/>
              <a:buFont typeface="Bodoni MT Black" panose="02070A03080606020203" pitchFamily="18" charset="0"/>
              <a:buChar char="»"/>
            </a:pPr>
            <a:endParaRPr lang="en-IN" sz="2300" dirty="0">
              <a:solidFill>
                <a:schemeClr val="bg1"/>
              </a:solidFill>
              <a:latin typeface="Sitka Display" panose="02000505000000020004" pitchFamily="2" charset="0"/>
            </a:endParaRPr>
          </a:p>
        </p:txBody>
      </p:sp>
    </p:spTree>
    <p:extLst>
      <p:ext uri="{BB962C8B-B14F-4D97-AF65-F5344CB8AC3E}">
        <p14:creationId xmlns:p14="http://schemas.microsoft.com/office/powerpoint/2010/main" val="10429928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35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350" fill="hold"/>
                                        <p:tgtEl>
                                          <p:spTgt spid="2"/>
                                        </p:tgtEl>
                                        <p:attrNameLst>
                                          <p:attrName>ppt_y</p:attrName>
                                        </p:attrNameLst>
                                      </p:cBhvr>
                                      <p:tavLst>
                                        <p:tav tm="0">
                                          <p:val>
                                            <p:strVal val="#ppt_y"/>
                                          </p:val>
                                        </p:tav>
                                        <p:tav tm="100000">
                                          <p:val>
                                            <p:strVal val="#ppt_y"/>
                                          </p:val>
                                        </p:tav>
                                      </p:tavLst>
                                    </p:anim>
                                    <p:anim calcmode="lin" valueType="num">
                                      <p:cBhvr>
                                        <p:cTn id="9" dur="35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35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350" tmFilter="0,0; .5, 1; 1, 1"/>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2" presetClass="entr" presetSubtype="8"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p:tgtEl>
                                          <p:spTgt spid="3"/>
                                        </p:tgtEl>
                                        <p:attrNameLst>
                                          <p:attrName>ppt_x</p:attrName>
                                        </p:attrNameLst>
                                      </p:cBhvr>
                                      <p:tavLst>
                                        <p:tav tm="0">
                                          <p:val>
                                            <p:strVal val="#ppt_x-#ppt_w*1.125000"/>
                                          </p:val>
                                        </p:tav>
                                        <p:tav tm="100000">
                                          <p:val>
                                            <p:strVal val="#ppt_x"/>
                                          </p:val>
                                        </p:tav>
                                      </p:tavLst>
                                    </p:anim>
                                    <p:animEffect transition="in" filter="wipe(right)">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81000"/>
            <a:extLst>
              <a:ext uri="{BEBA8EAE-BF5A-486C-A8C5-ECC9F3942E4B}">
                <a14:imgProps xmlns:a14="http://schemas.microsoft.com/office/drawing/2010/main">
                  <a14:imgLayer r:embed="rId3">
                    <a14:imgEffect>
                      <a14:artisticBlur radius="3"/>
                    </a14:imgEffect>
                    <a14:imgEffect>
                      <a14:colorTemperature colorTemp="7200"/>
                    </a14:imgEffect>
                    <a14:imgEffect>
                      <a14:saturation sat="400000"/>
                    </a14:imgEffect>
                    <a14:imgEffect>
                      <a14:brightnessContrast contrast="20000"/>
                    </a14:imgEffect>
                  </a14:imgLayer>
                </a14:imgProps>
              </a:ext>
            </a:extLst>
          </a:blip>
          <a:srcRect/>
          <a:stretch>
            <a:fillRect l="-18000" t="-17000" r="-21000" b="-5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3D147D-6056-1CB5-5E2A-C451AD5CF75D}"/>
              </a:ext>
            </a:extLst>
          </p:cNvPr>
          <p:cNvSpPr txBox="1"/>
          <p:nvPr/>
        </p:nvSpPr>
        <p:spPr>
          <a:xfrm>
            <a:off x="4055043" y="3545365"/>
            <a:ext cx="4648842" cy="830997"/>
          </a:xfrm>
          <a:prstGeom prst="rect">
            <a:avLst/>
          </a:prstGeom>
          <a:noFill/>
        </p:spPr>
        <p:txBody>
          <a:bodyPr wrap="square" rtlCol="0">
            <a:spAutoFit/>
          </a:bodyPr>
          <a:lstStyle/>
          <a:p>
            <a:pPr algn="ctr"/>
            <a:r>
              <a:rPr lang="en-IN" sz="4800" b="1" u="sng" spc="300" dirty="0">
                <a:solidFill>
                  <a:srgbClr val="C00000"/>
                </a:solidFill>
                <a:effectLst>
                  <a:outerShdw blurRad="38100" dist="38100" dir="2700000" algn="tl">
                    <a:srgbClr val="000000">
                      <a:alpha val="43137"/>
                    </a:srgbClr>
                  </a:outerShdw>
                </a:effectLst>
                <a:latin typeface="Showcard Gothic" panose="04020904020102020604" pitchFamily="82" charset="0"/>
              </a:rPr>
              <a:t>Questions</a:t>
            </a:r>
            <a:endParaRPr lang="en-IN" sz="4800" u="sng" spc="300" dirty="0">
              <a:solidFill>
                <a:srgbClr val="C00000"/>
              </a:solidFill>
              <a:effectLst>
                <a:outerShdw blurRad="38100" dist="38100" dir="2700000" algn="tl">
                  <a:srgbClr val="000000">
                    <a:alpha val="43137"/>
                  </a:srgbClr>
                </a:outerShdw>
              </a:effectLst>
              <a:latin typeface="Showcard Gothic" panose="04020904020102020604" pitchFamily="82" charset="0"/>
            </a:endParaRPr>
          </a:p>
        </p:txBody>
      </p:sp>
    </p:spTree>
    <p:extLst>
      <p:ext uri="{BB962C8B-B14F-4D97-AF65-F5344CB8AC3E}">
        <p14:creationId xmlns:p14="http://schemas.microsoft.com/office/powerpoint/2010/main" val="1647341000"/>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81000"/>
            <a:lum/>
            <a:extLst>
              <a:ext uri="{BEBA8EAE-BF5A-486C-A8C5-ECC9F3942E4B}">
                <a14:imgProps xmlns:a14="http://schemas.microsoft.com/office/drawing/2010/main">
                  <a14:imgLayer r:embed="rId3">
                    <a14:imgEffect>
                      <a14:artisticBlur radius="13"/>
                    </a14:imgEffect>
                    <a14:imgEffect>
                      <a14:colorTemperature colorTemp="7200"/>
                    </a14:imgEffect>
                    <a14:imgEffect>
                      <a14:saturation sat="200000"/>
                    </a14:imgEffect>
                  </a14:imgLayer>
                </a14:imgProps>
              </a:ext>
            </a:extLst>
          </a:blip>
          <a:srcRect/>
          <a:stretch>
            <a:fillRect l="-2000" t="-37000" r="-4000" b="-12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3C7990-FFE4-FC60-B5F8-C3B327B76D51}"/>
              </a:ext>
            </a:extLst>
          </p:cNvPr>
          <p:cNvSpPr txBox="1"/>
          <p:nvPr/>
        </p:nvSpPr>
        <p:spPr>
          <a:xfrm>
            <a:off x="2865650" y="1663836"/>
            <a:ext cx="4043321" cy="707886"/>
          </a:xfrm>
          <a:prstGeom prst="rect">
            <a:avLst/>
          </a:prstGeom>
          <a:noFill/>
        </p:spPr>
        <p:txBody>
          <a:bodyPr wrap="square" rtlCol="0">
            <a:spAutoFit/>
          </a:bodyPr>
          <a:lstStyle/>
          <a:p>
            <a:r>
              <a:rPr lang="en-IN" sz="4000" b="1" dirty="0">
                <a:ln w="28575">
                  <a:solidFill>
                    <a:schemeClr val="tx1"/>
                  </a:solidFill>
                </a:ln>
                <a:solidFill>
                  <a:srgbClr val="FFFF00"/>
                </a:solidFill>
                <a:effectLst>
                  <a:outerShdw blurRad="38100" dist="38100" dir="2700000" algn="tl">
                    <a:srgbClr val="000000">
                      <a:alpha val="43137"/>
                    </a:srgbClr>
                  </a:outerShdw>
                  <a:reflection blurRad="12700" stA="14000" endPos="65000" dist="25400" dir="5400000" sy="-100000" algn="bl" rotWithShape="0"/>
                </a:effectLst>
                <a:latin typeface="ROG Fonts" panose="00000500000000000000" pitchFamily="50" charset="0"/>
              </a:rPr>
              <a:t>Thank You</a:t>
            </a:r>
            <a:endParaRPr lang="en-IN" sz="4000" dirty="0">
              <a:ln w="28575">
                <a:solidFill>
                  <a:schemeClr val="tx1"/>
                </a:solidFill>
              </a:ln>
              <a:solidFill>
                <a:srgbClr val="FFFF00"/>
              </a:solidFill>
              <a:effectLst>
                <a:outerShdw blurRad="38100" dist="38100" dir="2700000" algn="tl">
                  <a:srgbClr val="000000">
                    <a:alpha val="43137"/>
                  </a:srgbClr>
                </a:outerShdw>
                <a:reflection blurRad="12700" stA="14000" endPos="65000" dist="25400" dir="5400000" sy="-100000" algn="bl" rotWithShape="0"/>
              </a:effectLst>
              <a:latin typeface="ROG Fonts" panose="00000500000000000000" pitchFamily="50" charset="0"/>
            </a:endParaRPr>
          </a:p>
        </p:txBody>
      </p:sp>
      <p:sp>
        <p:nvSpPr>
          <p:cNvPr id="3" name="TextBox 2">
            <a:extLst>
              <a:ext uri="{FF2B5EF4-FFF2-40B4-BE49-F238E27FC236}">
                <a16:creationId xmlns:a16="http://schemas.microsoft.com/office/drawing/2014/main" id="{7C5C9D39-3BCD-7F37-718F-CFC09C8558E0}"/>
              </a:ext>
            </a:extLst>
          </p:cNvPr>
          <p:cNvSpPr txBox="1"/>
          <p:nvPr/>
        </p:nvSpPr>
        <p:spPr>
          <a:xfrm>
            <a:off x="4472563" y="2787099"/>
            <a:ext cx="7046775" cy="4154984"/>
          </a:xfrm>
          <a:prstGeom prst="rect">
            <a:avLst/>
          </a:prstGeom>
          <a:noFill/>
        </p:spPr>
        <p:txBody>
          <a:bodyPr wrap="square" rtlCol="0">
            <a:spAutoFit/>
          </a:bodyPr>
          <a:lstStyle/>
          <a:p>
            <a:pPr algn="ctr">
              <a:buClr>
                <a:srgbClr val="92D050"/>
              </a:buClr>
            </a:pPr>
            <a:r>
              <a:rPr lang="en-US" sz="2400" dirty="0">
                <a:solidFill>
                  <a:schemeClr val="bg1">
                    <a:lumMod val="95000"/>
                  </a:schemeClr>
                </a:solidFill>
                <a:latin typeface="Sitka Display" panose="02000505000000020004" pitchFamily="2" charset="0"/>
              </a:rPr>
              <a:t>We'd like to express our sincere gratitude for your time and attention during this presentation. Your interest in Smart Street Glow and their potential impact on urban infrastructure is greatly appreciated. If you have any more questions or would like to continue the discussion, please don't hesitate to reach out.</a:t>
            </a:r>
          </a:p>
          <a:p>
            <a:pPr algn="ctr">
              <a:buClr>
                <a:srgbClr val="92D050"/>
              </a:buClr>
            </a:pPr>
            <a:endParaRPr lang="en-US" sz="2400" dirty="0">
              <a:solidFill>
                <a:schemeClr val="bg1">
                  <a:lumMod val="95000"/>
                </a:schemeClr>
              </a:solidFill>
              <a:latin typeface="Sitka Display" panose="02000505000000020004" pitchFamily="2" charset="0"/>
            </a:endParaRPr>
          </a:p>
          <a:p>
            <a:pPr algn="ctr">
              <a:buClr>
                <a:srgbClr val="92D050"/>
              </a:buClr>
            </a:pPr>
            <a:r>
              <a:rPr lang="en-US" sz="2400" dirty="0">
                <a:solidFill>
                  <a:schemeClr val="bg1">
                    <a:lumMod val="95000"/>
                  </a:schemeClr>
                </a:solidFill>
                <a:latin typeface="Sitka Display" panose="02000505000000020004" pitchFamily="2" charset="0"/>
              </a:rPr>
              <a:t>Thank you once again, and we look forward to any future opportunities for </a:t>
            </a:r>
            <a:r>
              <a:rPr lang="en-US" sz="2400" dirty="0">
                <a:solidFill>
                  <a:schemeClr val="accent1">
                    <a:lumMod val="40000"/>
                    <a:lumOff val="60000"/>
                  </a:schemeClr>
                </a:solidFill>
                <a:latin typeface="Sitka Display" panose="02000505000000020004" pitchFamily="2" charset="0"/>
              </a:rPr>
              <a:t>collaboration</a:t>
            </a:r>
            <a:r>
              <a:rPr lang="en-US" sz="2400" dirty="0">
                <a:solidFill>
                  <a:schemeClr val="bg1">
                    <a:lumMod val="95000"/>
                  </a:schemeClr>
                </a:solidFill>
                <a:latin typeface="Sitka Display" panose="02000505000000020004" pitchFamily="2" charset="0"/>
              </a:rPr>
              <a:t> and exploration of innovative technologies.</a:t>
            </a:r>
          </a:p>
          <a:p>
            <a:pPr algn="ctr"/>
            <a:endParaRPr lang="en-IN" sz="2400" dirty="0">
              <a:solidFill>
                <a:schemeClr val="bg1">
                  <a:lumMod val="95000"/>
                </a:schemeClr>
              </a:solidFill>
              <a:latin typeface="Sitka Display" panose="02000505000000020004" pitchFamily="2" charset="0"/>
            </a:endParaRPr>
          </a:p>
        </p:txBody>
      </p:sp>
    </p:spTree>
    <p:extLst>
      <p:ext uri="{BB962C8B-B14F-4D97-AF65-F5344CB8AC3E}">
        <p14:creationId xmlns:p14="http://schemas.microsoft.com/office/powerpoint/2010/main" val="34566068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grpId="0" nodeType="clickEffect">
                                  <p:stCondLst>
                                    <p:cond delay="0"/>
                                  </p:stCondLst>
                                  <p:iterate type="lt">
                                    <p:tmPct val="0"/>
                                  </p:iterate>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6" presetClass="entr" presetSubtype="32"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circle(out)">
                                      <p:cBhvr>
                                        <p:cTn id="15" dur="20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6" presetClass="entr" presetSubtype="32" fill="hold" grpId="0"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circle(out)">
                                      <p:cBhvr>
                                        <p:cTn id="20" dur="20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42" presetClass="exit" presetSubtype="0" fill="hold" grpId="1" nodeType="clickEffect">
                                  <p:stCondLst>
                                    <p:cond delay="4000"/>
                                  </p:stCondLst>
                                  <p:childTnLst>
                                    <p:animEffect transition="out" filter="fade">
                                      <p:cBhvr>
                                        <p:cTn id="24" dur="1000"/>
                                        <p:tgtEl>
                                          <p:spTgt spid="3">
                                            <p:txEl>
                                              <p:pRg st="0" end="0"/>
                                            </p:txEl>
                                          </p:spTgt>
                                        </p:tgtEl>
                                      </p:cBhvr>
                                    </p:animEffect>
                                    <p:anim calcmode="lin" valueType="num">
                                      <p:cBhvr>
                                        <p:cTn id="25" dur="1000"/>
                                        <p:tgtEl>
                                          <p:spTgt spid="3">
                                            <p:txEl>
                                              <p:pRg st="0" end="0"/>
                                            </p:txEl>
                                          </p:spTgt>
                                        </p:tgtEl>
                                        <p:attrNameLst>
                                          <p:attrName>ppt_x</p:attrName>
                                        </p:attrNameLst>
                                      </p:cBhvr>
                                      <p:tavLst>
                                        <p:tav tm="0">
                                          <p:val>
                                            <p:strVal val="ppt_x"/>
                                          </p:val>
                                        </p:tav>
                                        <p:tav tm="100000">
                                          <p:val>
                                            <p:strVal val="ppt_x"/>
                                          </p:val>
                                        </p:tav>
                                      </p:tavLst>
                                    </p:anim>
                                    <p:anim calcmode="lin" valueType="num">
                                      <p:cBhvr>
                                        <p:cTn id="26" dur="1000"/>
                                        <p:tgtEl>
                                          <p:spTgt spid="3">
                                            <p:txEl>
                                              <p:pRg st="0" end="0"/>
                                            </p:txEl>
                                          </p:spTgt>
                                        </p:tgtEl>
                                        <p:attrNameLst>
                                          <p:attrName>ppt_y</p:attrName>
                                        </p:attrNameLst>
                                      </p:cBhvr>
                                      <p:tavLst>
                                        <p:tav tm="0">
                                          <p:val>
                                            <p:strVal val="ppt_y"/>
                                          </p:val>
                                        </p:tav>
                                        <p:tav tm="100000">
                                          <p:val>
                                            <p:strVal val="ppt_y+.1"/>
                                          </p:val>
                                        </p:tav>
                                      </p:tavLst>
                                    </p:anim>
                                    <p:set>
                                      <p:cBhvr>
                                        <p:cTn id="27" dur="1" fill="hold">
                                          <p:stCondLst>
                                            <p:cond delay="999"/>
                                          </p:stCondLst>
                                        </p:cTn>
                                        <p:tgtEl>
                                          <p:spTgt spid="3">
                                            <p:txEl>
                                              <p:pRg st="0" end="0"/>
                                            </p:txEl>
                                          </p:spTgt>
                                        </p:tgtEl>
                                        <p:attrNameLst>
                                          <p:attrName>style.visibility</p:attrName>
                                        </p:attrNameLst>
                                      </p:cBhvr>
                                      <p:to>
                                        <p:strVal val="hidden"/>
                                      </p:to>
                                    </p:set>
                                  </p:childTnLst>
                                </p:cTn>
                              </p:par>
                              <p:par>
                                <p:cTn id="28" presetID="42" presetClass="exit" presetSubtype="0" fill="hold" grpId="1" nodeType="withEffect">
                                  <p:stCondLst>
                                    <p:cond delay="4000"/>
                                  </p:stCondLst>
                                  <p:childTnLst>
                                    <p:animEffect transition="out" filter="fade">
                                      <p:cBhvr>
                                        <p:cTn id="29" dur="1000"/>
                                        <p:tgtEl>
                                          <p:spTgt spid="3">
                                            <p:txEl>
                                              <p:pRg st="2" end="2"/>
                                            </p:txEl>
                                          </p:spTgt>
                                        </p:tgtEl>
                                      </p:cBhvr>
                                    </p:animEffect>
                                    <p:anim calcmode="lin" valueType="num">
                                      <p:cBhvr>
                                        <p:cTn id="30" dur="1000"/>
                                        <p:tgtEl>
                                          <p:spTgt spid="3">
                                            <p:txEl>
                                              <p:pRg st="2" end="2"/>
                                            </p:txEl>
                                          </p:spTgt>
                                        </p:tgtEl>
                                        <p:attrNameLst>
                                          <p:attrName>ppt_x</p:attrName>
                                        </p:attrNameLst>
                                      </p:cBhvr>
                                      <p:tavLst>
                                        <p:tav tm="0">
                                          <p:val>
                                            <p:strVal val="ppt_x"/>
                                          </p:val>
                                        </p:tav>
                                        <p:tav tm="100000">
                                          <p:val>
                                            <p:strVal val="ppt_x"/>
                                          </p:val>
                                        </p:tav>
                                      </p:tavLst>
                                    </p:anim>
                                    <p:anim calcmode="lin" valueType="num">
                                      <p:cBhvr>
                                        <p:cTn id="31" dur="1000"/>
                                        <p:tgtEl>
                                          <p:spTgt spid="3">
                                            <p:txEl>
                                              <p:pRg st="2" end="2"/>
                                            </p:txEl>
                                          </p:spTgt>
                                        </p:tgtEl>
                                        <p:attrNameLst>
                                          <p:attrName>ppt_y</p:attrName>
                                        </p:attrNameLst>
                                      </p:cBhvr>
                                      <p:tavLst>
                                        <p:tav tm="0">
                                          <p:val>
                                            <p:strVal val="ppt_y"/>
                                          </p:val>
                                        </p:tav>
                                        <p:tav tm="100000">
                                          <p:val>
                                            <p:strVal val="ppt_y+.1"/>
                                          </p:val>
                                        </p:tav>
                                      </p:tavLst>
                                    </p:anim>
                                    <p:set>
                                      <p:cBhvr>
                                        <p:cTn id="32" dur="1" fill="hold">
                                          <p:stCondLst>
                                            <p:cond delay="999"/>
                                          </p:stCondLst>
                                        </p:cTn>
                                        <p:tgtEl>
                                          <p:spTgt spid="3">
                                            <p:txEl>
                                              <p:pRg st="2" end="2"/>
                                            </p:txEl>
                                          </p:spTgt>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38" presetClass="exit" presetSubtype="0" accel="50000" fill="hold" grpId="1" nodeType="clickEffect">
                                  <p:stCondLst>
                                    <p:cond delay="250"/>
                                  </p:stCondLst>
                                  <p:iterate type="lt">
                                    <p:tmPct val="50000"/>
                                  </p:iterate>
                                  <p:childTnLst>
                                    <p:anim calcmode="lin" valueType="num">
                                      <p:cBhvr>
                                        <p:cTn id="36" dur="500">
                                          <p:stCondLst>
                                            <p:cond delay="0"/>
                                          </p:stCondLst>
                                        </p:cTn>
                                        <p:tgtEl>
                                          <p:spTgt spid="2"/>
                                        </p:tgtEl>
                                        <p:attrNameLst>
                                          <p:attrName>style.rotation</p:attrName>
                                        </p:attrNameLst>
                                      </p:cBhvr>
                                      <p:tavLst>
                                        <p:tav tm="0">
                                          <p:val>
                                            <p:fltVal val="0"/>
                                          </p:val>
                                        </p:tav>
                                        <p:tav tm="100000">
                                          <p:val>
                                            <p:fltVal val="45"/>
                                          </p:val>
                                        </p:tav>
                                      </p:tavLst>
                                    </p:anim>
                                    <p:anim calcmode="lin" valueType="num">
                                      <p:cBhvr>
                                        <p:cTn id="37" dur="500">
                                          <p:stCondLst>
                                            <p:cond delay="0"/>
                                          </p:stCondLst>
                                        </p:cTn>
                                        <p:tgtEl>
                                          <p:spTgt spid="2"/>
                                        </p:tgtEl>
                                        <p:attrNameLst>
                                          <p:attrName>ppt_y</p:attrName>
                                        </p:attrNameLst>
                                      </p:cBhvr>
                                      <p:tavLst>
                                        <p:tav tm="0">
                                          <p:val>
                                            <p:strVal val="ppt_y"/>
                                          </p:val>
                                        </p:tav>
                                        <p:tav tm="100000">
                                          <p:val>
                                            <p:strVal val="ppt_y+1"/>
                                          </p:val>
                                        </p:tav>
                                      </p:tavLst>
                                    </p:anim>
                                    <p:set>
                                      <p:cBhvr>
                                        <p:cTn id="38"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uiExpand="1" build="p"/>
      <p:bldP spid="3" grpId="1" build="allAtOnce"/>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BEBA8EAE-BF5A-486C-A8C5-ECC9F3942E4B}">
                <a14:imgProps xmlns:a14="http://schemas.microsoft.com/office/drawing/2010/main">
                  <a14:imgLayer r:embed="rId3">
                    <a14:imgEffect>
                      <a14:artisticBlur radius="0"/>
                    </a14:imgEffect>
                    <a14:imgEffect>
                      <a14:colorTemperature colorTemp="7200"/>
                    </a14:imgEffect>
                    <a14:imgEffect>
                      <a14:saturation sat="170000"/>
                    </a14:imgEffect>
                    <a14:imgEffect>
                      <a14:brightnessContrast bright="-10000" contrast="25000"/>
                    </a14:imgEffect>
                  </a14:imgLayer>
                </a14:imgProps>
              </a:ext>
            </a:extLst>
          </a:blip>
          <a:srcRect/>
          <a:stretch>
            <a:fillRect l="-6000" t="-7000" r="-4000" b="-30000"/>
          </a:stretch>
        </a:blipFill>
        <a:effectLst/>
      </p:bgPr>
    </p:bg>
    <p:spTree>
      <p:nvGrpSpPr>
        <p:cNvPr id="1" name=""/>
        <p:cNvGrpSpPr/>
        <p:nvPr/>
      </p:nvGrpSpPr>
      <p:grpSpPr>
        <a:xfrm>
          <a:off x="0" y="0"/>
          <a:ext cx="0" cy="0"/>
          <a:chOff x="0" y="0"/>
          <a:chExt cx="0" cy="0"/>
        </a:xfrm>
      </p:grpSpPr>
      <p:sp>
        <p:nvSpPr>
          <p:cNvPr id="2" name="Rectangle 1"/>
          <p:cNvSpPr/>
          <p:nvPr/>
        </p:nvSpPr>
        <p:spPr>
          <a:xfrm>
            <a:off x="2354318" y="2039009"/>
            <a:ext cx="7827581" cy="938719"/>
          </a:xfrm>
          <a:prstGeom prst="rect">
            <a:avLst/>
          </a:prstGeom>
          <a:noFill/>
          <a:ln>
            <a:noFill/>
          </a:ln>
        </p:spPr>
        <p:txBody>
          <a:bodyPr wrap="square">
            <a:spAutoFit/>
            <a:scene3d>
              <a:camera prst="obliqueTopRight"/>
              <a:lightRig rig="threePt" dir="t"/>
            </a:scene3d>
            <a:sp3d extrusionH="57150">
              <a:bevelT w="38100" h="38100" prst="slope"/>
            </a:sp3d>
          </a:bodyPr>
          <a:lstStyle/>
          <a:p>
            <a:pPr algn="ctr"/>
            <a:r>
              <a:rPr lang="en-US" sz="5500" dirty="0">
                <a:ln>
                  <a:solidFill>
                    <a:srgbClr val="FFFF00"/>
                  </a:solidFill>
                </a:ln>
                <a:solidFill>
                  <a:srgbClr val="FFFF00"/>
                </a:solidFill>
                <a:effectLst>
                  <a:reflection stA="18000" endPos="50000" dir="5400000" sy="-100000" algn="bl" rotWithShape="0"/>
                </a:effectLst>
                <a:latin typeface="Bodoni MT Black" panose="02070A03080606020203" pitchFamily="18" charset="0"/>
              </a:rPr>
              <a:t>Smart Street Glow</a:t>
            </a:r>
            <a:endParaRPr lang="en-IN" sz="5500" dirty="0">
              <a:ln>
                <a:solidFill>
                  <a:srgbClr val="FFFF00"/>
                </a:solidFill>
              </a:ln>
              <a:solidFill>
                <a:srgbClr val="FFFF00"/>
              </a:solidFill>
              <a:effectLst>
                <a:reflection stA="18000" endPos="50000" dir="5400000" sy="-100000" algn="bl" rotWithShape="0"/>
              </a:effectLst>
              <a:latin typeface="Bodoni MT Black" panose="02070A03080606020203" pitchFamily="18" charset="0"/>
            </a:endParaRPr>
          </a:p>
        </p:txBody>
      </p:sp>
    </p:spTree>
    <p:extLst>
      <p:ext uri="{BB962C8B-B14F-4D97-AF65-F5344CB8AC3E}">
        <p14:creationId xmlns:p14="http://schemas.microsoft.com/office/powerpoint/2010/main" val="6853272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7000"/>
            <a:lum/>
            <a:extLst>
              <a:ext uri="{BEBA8EAE-BF5A-486C-A8C5-ECC9F3942E4B}">
                <a14:imgProps xmlns:a14="http://schemas.microsoft.com/office/drawing/2010/main">
                  <a14:imgLayer r:embed="rId3">
                    <a14:imgEffect>
                      <a14:artisticBlur radius="6"/>
                    </a14:imgEffect>
                    <a14:imgEffect>
                      <a14:saturation sat="200000"/>
                    </a14:imgEffect>
                    <a14:imgEffect>
                      <a14:brightnessContrast bright="20000" contrast="20000"/>
                    </a14:imgEffect>
                  </a14:imgLayer>
                </a14:imgProps>
              </a:ext>
            </a:extLst>
          </a:blip>
          <a:srcRect/>
          <a:stretch>
            <a:fillRect l="-5000" t="-44000" r="-7000" b="-2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FF7F3B-0FD1-BD48-0E77-B3C8EE68F939}"/>
              </a:ext>
            </a:extLst>
          </p:cNvPr>
          <p:cNvSpPr txBox="1"/>
          <p:nvPr/>
        </p:nvSpPr>
        <p:spPr>
          <a:xfrm>
            <a:off x="4338415" y="203271"/>
            <a:ext cx="3629475" cy="830997"/>
          </a:xfrm>
          <a:prstGeom prst="rect">
            <a:avLst/>
          </a:prstGeom>
          <a:noFill/>
        </p:spPr>
        <p:txBody>
          <a:bodyPr wrap="square" rtlCol="0">
            <a:noAutofit/>
          </a:bodyPr>
          <a:lstStyle/>
          <a:p>
            <a:pPr algn="ctr"/>
            <a:r>
              <a:rPr lang="en-IN" sz="4950" dirty="0">
                <a:solidFill>
                  <a:schemeClr val="accent4">
                    <a:lumMod val="20000"/>
                    <a:lumOff val="80000"/>
                  </a:schemeClr>
                </a:solidFill>
                <a:latin typeface="Bernard MT Condensed" panose="02050806060905020404" pitchFamily="18" charset="0"/>
              </a:rPr>
              <a:t>INTRODUCTION</a:t>
            </a:r>
          </a:p>
        </p:txBody>
      </p:sp>
      <p:sp>
        <p:nvSpPr>
          <p:cNvPr id="3" name="TextBox 2">
            <a:extLst>
              <a:ext uri="{FF2B5EF4-FFF2-40B4-BE49-F238E27FC236}">
                <a16:creationId xmlns:a16="http://schemas.microsoft.com/office/drawing/2014/main" id="{212CFBC7-28AE-9952-7CDF-62988CB508CD}"/>
              </a:ext>
            </a:extLst>
          </p:cNvPr>
          <p:cNvSpPr txBox="1"/>
          <p:nvPr/>
        </p:nvSpPr>
        <p:spPr>
          <a:xfrm>
            <a:off x="483476" y="1689984"/>
            <a:ext cx="11130455" cy="4647426"/>
          </a:xfrm>
          <a:prstGeom prst="rect">
            <a:avLst/>
          </a:prstGeom>
          <a:noFill/>
        </p:spPr>
        <p:txBody>
          <a:bodyPr wrap="square" rtlCol="0">
            <a:spAutoFit/>
          </a:bodyPr>
          <a:lstStyle/>
          <a:p>
            <a:pPr marL="342900" indent="-342900">
              <a:buClr>
                <a:srgbClr val="FFFF00"/>
              </a:buClr>
              <a:buFont typeface="Wingdings" panose="05000000000000000000" pitchFamily="2" charset="2"/>
              <a:buChar char="Ø"/>
            </a:pPr>
            <a:r>
              <a:rPr lang="en-US" sz="2000" i="1" dirty="0">
                <a:solidFill>
                  <a:srgbClr val="374151"/>
                </a:solidFill>
                <a:latin typeface="Söhne"/>
              </a:rPr>
              <a:t> </a:t>
            </a:r>
            <a:r>
              <a:rPr lang="en-US" sz="2400" b="1" u="sng" dirty="0">
                <a:solidFill>
                  <a:srgbClr val="FFFF0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Understanding the Need</a:t>
            </a:r>
          </a:p>
          <a:p>
            <a:pPr algn="l">
              <a:buClr>
                <a:srgbClr val="FFFF00"/>
              </a:buClr>
            </a:pPr>
            <a:endParaRPr lang="en-US" sz="2400" b="1" u="sng" dirty="0">
              <a:solidFill>
                <a:srgbClr val="FFFF0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a:p>
            <a:pPr marL="1257300" lvl="2" indent="-342900">
              <a:buClr>
                <a:srgbClr val="FFFF00"/>
              </a:buClr>
              <a:buSzPct val="120000"/>
              <a:buFont typeface="Sitka Display" panose="02000505000000020004" pitchFamily="2" charset="0"/>
              <a:buChar char="&quot;"/>
            </a:pPr>
            <a:r>
              <a:rPr lang="en-US" sz="2000" dirty="0">
                <a:solidFill>
                  <a:schemeClr val="accent4">
                    <a:lumMod val="20000"/>
                    <a:lumOff val="80000"/>
                  </a:schemeClr>
                </a:solidFill>
                <a:latin typeface="Sitka Display" panose="02000505000000020004" pitchFamily="2" charset="0"/>
              </a:rPr>
              <a:t>In changing cities, we need greener, smarter, safer infrastructure. An important part of this is rethinking street lighting.</a:t>
            </a:r>
          </a:p>
          <a:p>
            <a:pPr marL="1257300" lvl="2" indent="-342900">
              <a:buClr>
                <a:srgbClr val="FFFF00"/>
              </a:buClr>
              <a:buSzPct val="120000"/>
              <a:buFont typeface="Sitka Display" panose="02000505000000020004" pitchFamily="2" charset="0"/>
              <a:buChar char="&quot;"/>
            </a:pPr>
            <a:r>
              <a:rPr lang="en-US" sz="2000" dirty="0">
                <a:solidFill>
                  <a:schemeClr val="accent4">
                    <a:lumMod val="20000"/>
                    <a:lumOff val="80000"/>
                  </a:schemeClr>
                </a:solidFill>
                <a:latin typeface="Sitka Display" panose="02000505000000020004" pitchFamily="2" charset="0"/>
              </a:rPr>
              <a:t>Classic streetlights, present in our cities for years, have downsides. They emit a constant light regardless of natural light and consume a lot of energy.</a:t>
            </a:r>
          </a:p>
          <a:p>
            <a:pPr lvl="2">
              <a:buFont typeface="Arial" panose="020B0604020202020204" pitchFamily="34" charset="0"/>
              <a:buChar char="•"/>
            </a:pPr>
            <a:endParaRPr lang="en-US" sz="2000" dirty="0">
              <a:solidFill>
                <a:srgbClr val="374151"/>
              </a:solidFill>
              <a:latin typeface="Söhne"/>
            </a:endParaRPr>
          </a:p>
          <a:p>
            <a:pPr marL="342900" indent="-342900">
              <a:buFont typeface="Wingdings" panose="05000000000000000000" pitchFamily="2" charset="2"/>
              <a:buChar char="Ø"/>
            </a:pPr>
            <a:r>
              <a:rPr lang="en-US" sz="2400" b="1" u="sng" dirty="0">
                <a:solidFill>
                  <a:srgbClr val="FFFF0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rPr>
              <a:t>Introducing Smart Street Glow</a:t>
            </a:r>
          </a:p>
          <a:p>
            <a:pPr algn="l"/>
            <a:endParaRPr lang="en-US" sz="2400" b="1" u="sng" dirty="0">
              <a:solidFill>
                <a:srgbClr val="FFFF00"/>
              </a:solidFill>
              <a:effectLst>
                <a:outerShdw blurRad="38100" dist="38100" dir="2700000" algn="tl">
                  <a:srgbClr val="000000">
                    <a:alpha val="43137"/>
                  </a:srgbClr>
                </a:outerShdw>
              </a:effectLst>
              <a:latin typeface="Segoe UI Black" panose="020B0A02040204020203" pitchFamily="34" charset="0"/>
              <a:ea typeface="Segoe UI Black" panose="020B0A02040204020203" pitchFamily="34" charset="0"/>
            </a:endParaRPr>
          </a:p>
          <a:p>
            <a:pPr marL="1257300" lvl="2" indent="-342900">
              <a:buClr>
                <a:srgbClr val="FFFF00"/>
              </a:buClr>
              <a:buSzPct val="120000"/>
              <a:buFont typeface="Sitka Display" panose="02000505000000020004" pitchFamily="2" charset="0"/>
              <a:buChar char="&quot;"/>
            </a:pPr>
            <a:r>
              <a:rPr lang="en-US" sz="2000" dirty="0">
                <a:solidFill>
                  <a:schemeClr val="accent4">
                    <a:lumMod val="20000"/>
                    <a:lumOff val="80000"/>
                  </a:schemeClr>
                </a:solidFill>
                <a:latin typeface="Sitka Display" panose="02000505000000020004" pitchFamily="2" charset="0"/>
              </a:rPr>
              <a:t>Welcome to the future of city lighting: Smart Street Glow. These modern lighting solutions tackle these issues, leading us toward a brighter, eco-friendly future.</a:t>
            </a:r>
          </a:p>
          <a:p>
            <a:pPr marL="1257300" lvl="2" indent="-342900">
              <a:buClr>
                <a:srgbClr val="FFFF00"/>
              </a:buClr>
              <a:buSzPct val="120000"/>
              <a:buFont typeface="Sitka Display" panose="02000505000000020004" pitchFamily="2" charset="0"/>
              <a:buChar char="&quot;"/>
            </a:pPr>
            <a:r>
              <a:rPr lang="en-US" sz="2000" dirty="0">
                <a:solidFill>
                  <a:schemeClr val="accent4">
                    <a:lumMod val="20000"/>
                    <a:lumOff val="80000"/>
                  </a:schemeClr>
                </a:solidFill>
                <a:latin typeface="Sitka Display" panose="02000505000000020004" pitchFamily="2" charset="0"/>
              </a:rPr>
              <a:t>Our Smart Street Glow are more than just lights. They come with advanced features and sensors, making them smart, adaptable, and responsive to modern city requirements.</a:t>
            </a:r>
          </a:p>
          <a:p>
            <a:pPr algn="l"/>
            <a:endParaRPr lang="en-US" sz="2000" dirty="0">
              <a:solidFill>
                <a:srgbClr val="374151"/>
              </a:solidFill>
              <a:latin typeface="Söhne"/>
            </a:endParaRPr>
          </a:p>
        </p:txBody>
      </p:sp>
    </p:spTree>
    <p:extLst>
      <p:ext uri="{BB962C8B-B14F-4D97-AF65-F5344CB8AC3E}">
        <p14:creationId xmlns:p14="http://schemas.microsoft.com/office/powerpoint/2010/main" val="321736121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wipe(down)">
                                      <p:cBhvr>
                                        <p:cTn id="20" dur="1000"/>
                                        <p:tgtEl>
                                          <p:spTgt spid="3">
                                            <p:txEl>
                                              <p:pRg st="2" end="2"/>
                                            </p:txEl>
                                          </p:spTgt>
                                        </p:tgtEl>
                                      </p:cBhvr>
                                    </p:animEffect>
                                  </p:childTnLst>
                                </p:cTn>
                              </p:par>
                              <p:par>
                                <p:cTn id="21" presetID="22" presetClass="entr" presetSubtype="4"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wipe(down)">
                                      <p:cBhvr>
                                        <p:cTn id="23" dur="1000"/>
                                        <p:tgtEl>
                                          <p:spTgt spid="3">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 calcmode="lin" valueType="num">
                                      <p:cBhvr additive="base">
                                        <p:cTn id="28"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wipe(down)">
                                      <p:cBhvr>
                                        <p:cTn id="34" dur="1000"/>
                                        <p:tgtEl>
                                          <p:spTgt spid="3">
                                            <p:txEl>
                                              <p:pRg st="7" end="7"/>
                                            </p:txEl>
                                          </p:spTgt>
                                        </p:tgtEl>
                                      </p:cBhvr>
                                    </p:animEffect>
                                  </p:childTnLst>
                                </p:cTn>
                              </p:par>
                              <p:par>
                                <p:cTn id="35" presetID="22" presetClass="entr" presetSubtype="4" fill="hold"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wipe(down)">
                                      <p:cBhvr>
                                        <p:cTn id="37" dur="10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1000"/>
            <a:extLst>
              <a:ext uri="{BEBA8EAE-BF5A-486C-A8C5-ECC9F3942E4B}">
                <a14:imgProps xmlns:a14="http://schemas.microsoft.com/office/drawing/2010/main">
                  <a14:imgLayer r:embed="rId3">
                    <a14:imgEffect>
                      <a14:artisticBlur/>
                    </a14:imgEffect>
                    <a14:imgEffect>
                      <a14:brightnessContrast bright="-40000"/>
                    </a14:imgEffect>
                  </a14:imgLayer>
                </a14:imgProps>
              </a:ext>
            </a:extLst>
          </a:blip>
          <a:srcRect/>
          <a:stretch>
            <a:fillRect l="-22000" t="-2000" r="-63000" b="-7000"/>
          </a:stretch>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1043" t="3304" r="1043" b="3304"/>
          <a:stretch/>
        </p:blipFill>
        <p:spPr>
          <a:xfrm>
            <a:off x="7357241" y="1541000"/>
            <a:ext cx="4834759" cy="3672131"/>
          </a:xfrm>
          <a:prstGeom prst="rect">
            <a:avLst/>
          </a:prstGeom>
        </p:spPr>
      </p:pic>
      <p:sp>
        <p:nvSpPr>
          <p:cNvPr id="2" name="TextBox 1">
            <a:extLst>
              <a:ext uri="{FF2B5EF4-FFF2-40B4-BE49-F238E27FC236}">
                <a16:creationId xmlns:a16="http://schemas.microsoft.com/office/drawing/2014/main" id="{1328FA07-F7B1-652A-D372-DD3124A34129}"/>
              </a:ext>
            </a:extLst>
          </p:cNvPr>
          <p:cNvSpPr txBox="1"/>
          <p:nvPr/>
        </p:nvSpPr>
        <p:spPr>
          <a:xfrm>
            <a:off x="3153822" y="315308"/>
            <a:ext cx="5884356" cy="707886"/>
          </a:xfrm>
          <a:prstGeom prst="rect">
            <a:avLst/>
          </a:prstGeom>
          <a:noFill/>
          <a:effectLst>
            <a:softEdge rad="914400"/>
          </a:effectLst>
        </p:spPr>
        <p:txBody>
          <a:bodyPr wrap="square" rtlCol="0">
            <a:spAutoFit/>
          </a:bodyPr>
          <a:lstStyle/>
          <a:p>
            <a:pPr algn="ctr"/>
            <a:r>
              <a:rPr lang="en-IN" sz="4000" b="1" dirty="0">
                <a:ln w="28575">
                  <a:solidFill>
                    <a:srgbClr val="FFFF00"/>
                  </a:solidFill>
                  <a:prstDash val="solid"/>
                </a:ln>
                <a:solidFill>
                  <a:srgbClr val="FFFF00"/>
                </a:solidFill>
                <a:effectLst>
                  <a:outerShdw blurRad="38100" dist="38100" dir="2700000" algn="tl">
                    <a:srgbClr val="000000">
                      <a:alpha val="43137"/>
                    </a:srgbClr>
                  </a:outerShdw>
                </a:effectLst>
                <a:latin typeface="Lucida Calligraphy" panose="03010101010101010101" pitchFamily="66" charset="0"/>
              </a:rPr>
              <a:t>Aims and Objectives</a:t>
            </a:r>
          </a:p>
        </p:txBody>
      </p:sp>
      <p:sp>
        <p:nvSpPr>
          <p:cNvPr id="3" name="TextBox 2">
            <a:extLst>
              <a:ext uri="{FF2B5EF4-FFF2-40B4-BE49-F238E27FC236}">
                <a16:creationId xmlns:a16="http://schemas.microsoft.com/office/drawing/2014/main" id="{2B5F3E1B-A1F2-3B24-0FBE-1E46AB699E17}"/>
              </a:ext>
            </a:extLst>
          </p:cNvPr>
          <p:cNvSpPr txBox="1"/>
          <p:nvPr/>
        </p:nvSpPr>
        <p:spPr>
          <a:xfrm>
            <a:off x="293631" y="1309772"/>
            <a:ext cx="7221265" cy="5632311"/>
          </a:xfrm>
          <a:prstGeom prst="rect">
            <a:avLst/>
          </a:prstGeom>
          <a:noFill/>
        </p:spPr>
        <p:txBody>
          <a:bodyPr wrap="square" rtlCol="0">
            <a:spAutoFit/>
          </a:bodyPr>
          <a:lstStyle/>
          <a:p>
            <a:pPr algn="l"/>
            <a:r>
              <a:rPr lang="en-US" sz="2400" b="1" dirty="0">
                <a:solidFill>
                  <a:schemeClr val="accent4">
                    <a:lumMod val="60000"/>
                    <a:lumOff val="40000"/>
                  </a:schemeClr>
                </a:solidFill>
                <a:latin typeface="Bodoni MT Black" panose="02070A03080606020203" pitchFamily="18" charset="0"/>
                <a:ea typeface="STZhongsong" panose="02010600040101010101" pitchFamily="2" charset="-122"/>
              </a:rPr>
              <a:t>Aim</a:t>
            </a:r>
            <a:r>
              <a:rPr lang="en-US" sz="2400" dirty="0">
                <a:solidFill>
                  <a:schemeClr val="accent4">
                    <a:lumMod val="60000"/>
                    <a:lumOff val="40000"/>
                  </a:schemeClr>
                </a:solidFill>
                <a:latin typeface="Bodoni MT Black" panose="02070A03080606020203" pitchFamily="18" charset="0"/>
                <a:ea typeface="STZhongsong" panose="02010600040101010101" pitchFamily="2" charset="-122"/>
              </a:rPr>
              <a:t>: </a:t>
            </a:r>
          </a:p>
          <a:p>
            <a:pPr marL="742950" lvl="1" indent="-285750">
              <a:buFont typeface="Arial" panose="020B0604020202020204" pitchFamily="34" charset="0"/>
              <a:buChar char="•"/>
            </a:pPr>
            <a:r>
              <a:rPr lang="en-US" sz="2200" dirty="0">
                <a:solidFill>
                  <a:schemeClr val="accent4">
                    <a:lumMod val="20000"/>
                    <a:lumOff val="80000"/>
                  </a:schemeClr>
                </a:solidFill>
                <a:latin typeface="Sitka Display" panose="02000505000000020004" pitchFamily="2" charset="0"/>
              </a:rPr>
              <a:t>Our aim is to introduce and showcase the transformative potential of Smart Street </a:t>
            </a:r>
          </a:p>
          <a:p>
            <a:pPr lvl="1"/>
            <a:r>
              <a:rPr lang="en-US" sz="2200" dirty="0">
                <a:solidFill>
                  <a:schemeClr val="accent4">
                    <a:lumMod val="20000"/>
                    <a:lumOff val="80000"/>
                  </a:schemeClr>
                </a:solidFill>
                <a:latin typeface="Sitka Display" panose="02000505000000020004" pitchFamily="2" charset="0"/>
              </a:rPr>
              <a:t>     Glow in modern urban infrastructure.</a:t>
            </a:r>
          </a:p>
          <a:p>
            <a:pPr algn="l"/>
            <a:endParaRPr lang="en-US" sz="2000" dirty="0">
              <a:solidFill>
                <a:srgbClr val="374151"/>
              </a:solidFill>
              <a:latin typeface="Söhne"/>
            </a:endParaRPr>
          </a:p>
          <a:p>
            <a:pPr algn="l"/>
            <a:endParaRPr lang="en-US" sz="2000" dirty="0">
              <a:solidFill>
                <a:srgbClr val="374151"/>
              </a:solidFill>
              <a:latin typeface="Söhne"/>
            </a:endParaRPr>
          </a:p>
          <a:p>
            <a:pPr algn="l"/>
            <a:r>
              <a:rPr lang="en-US" sz="2400" b="1" dirty="0">
                <a:solidFill>
                  <a:schemeClr val="accent4">
                    <a:lumMod val="60000"/>
                    <a:lumOff val="40000"/>
                  </a:schemeClr>
                </a:solidFill>
                <a:latin typeface="Bodoni MT Black" panose="02070A03080606020203" pitchFamily="18" charset="0"/>
                <a:ea typeface="STZhongsong" panose="02010600040101010101" pitchFamily="2" charset="-122"/>
              </a:rPr>
              <a:t>Objectives</a:t>
            </a:r>
            <a:r>
              <a:rPr lang="en-US" sz="2400" dirty="0">
                <a:solidFill>
                  <a:schemeClr val="accent4">
                    <a:lumMod val="60000"/>
                    <a:lumOff val="40000"/>
                  </a:schemeClr>
                </a:solidFill>
                <a:latin typeface="Bodoni MT Black" panose="02070A03080606020203" pitchFamily="18" charset="0"/>
                <a:ea typeface="STZhongsong" panose="02010600040101010101" pitchFamily="2" charset="-122"/>
              </a:rPr>
              <a:t>:</a:t>
            </a:r>
          </a:p>
          <a:p>
            <a:pPr marL="557213" lvl="1" indent="-214313">
              <a:buFont typeface="Arial" panose="020B0604020202020204" pitchFamily="34" charset="0"/>
              <a:buChar char="•"/>
            </a:pPr>
            <a:r>
              <a:rPr lang="en-US" sz="2200" dirty="0">
                <a:solidFill>
                  <a:schemeClr val="bg1"/>
                </a:solidFill>
                <a:latin typeface="Sitka Display" panose="02000505000000020004" pitchFamily="2" charset="0"/>
              </a:rPr>
              <a:t>To highlight the key features of Smart Street Glow, including adaptive brightness, motion detection, and damage notification systems.</a:t>
            </a:r>
          </a:p>
          <a:p>
            <a:pPr marL="557213" lvl="1" indent="-214313">
              <a:buFont typeface="Arial" panose="020B0604020202020204" pitchFamily="34" charset="0"/>
              <a:buChar char="•"/>
            </a:pPr>
            <a:r>
              <a:rPr lang="en-US" sz="2200" dirty="0">
                <a:solidFill>
                  <a:schemeClr val="bg1"/>
                </a:solidFill>
                <a:latin typeface="Sitka Display" panose="02000505000000020004" pitchFamily="2" charset="0"/>
              </a:rPr>
              <a:t>To emphasize the benefits of these lights, such as energy savings, enhanced safety, and reduced maintenance costs.</a:t>
            </a:r>
          </a:p>
          <a:p>
            <a:pPr marL="557213" lvl="1" indent="-214313">
              <a:buFont typeface="Arial" panose="020B0604020202020204" pitchFamily="34" charset="0"/>
              <a:buChar char="•"/>
            </a:pPr>
            <a:r>
              <a:rPr lang="en-US" sz="2200" dirty="0">
                <a:solidFill>
                  <a:schemeClr val="bg1"/>
                </a:solidFill>
                <a:latin typeface="Sitka Display" panose="02000505000000020004" pitchFamily="2" charset="0"/>
              </a:rPr>
              <a:t>To provide insights into their implementation and potential challenges.</a:t>
            </a:r>
          </a:p>
          <a:p>
            <a:pPr marL="557213" lvl="1" indent="-214313">
              <a:buFont typeface="Arial" panose="020B0604020202020204" pitchFamily="34" charset="0"/>
              <a:buChar char="•"/>
            </a:pPr>
            <a:r>
              <a:rPr lang="en-US" sz="2200" dirty="0">
                <a:solidFill>
                  <a:schemeClr val="bg1"/>
                </a:solidFill>
                <a:latin typeface="Sitka Display" panose="02000505000000020004" pitchFamily="2" charset="0"/>
              </a:rPr>
              <a:t>To inspire discussion on the future possibilities of smart city initiatives and technology advancements.</a:t>
            </a:r>
          </a:p>
        </p:txBody>
      </p:sp>
    </p:spTree>
    <p:extLst>
      <p:ext uri="{BB962C8B-B14F-4D97-AF65-F5344CB8AC3E}">
        <p14:creationId xmlns:p14="http://schemas.microsoft.com/office/powerpoint/2010/main" val="2062611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500"/>
                                        <p:tgtEl>
                                          <p:spTgt spid="3">
                                            <p:txEl>
                                              <p:pRg st="1" end="1"/>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1000"/>
                                        <p:tgtEl>
                                          <p:spTgt spid="3">
                                            <p:txEl>
                                              <p:pRg st="6" end="6"/>
                                            </p:txEl>
                                          </p:spTgt>
                                        </p:tgtEl>
                                      </p:cBhvr>
                                    </p:animEffect>
                                    <p:anim calcmode="lin" valueType="num">
                                      <p:cBhvr>
                                        <p:cTn id="3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6" end="6"/>
                                            </p:txEl>
                                          </p:spTgt>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1000"/>
                                        <p:tgtEl>
                                          <p:spTgt spid="3">
                                            <p:txEl>
                                              <p:pRg st="7" end="7"/>
                                            </p:txEl>
                                          </p:spTgt>
                                        </p:tgtEl>
                                      </p:cBhvr>
                                    </p:animEffect>
                                    <p:anim calcmode="lin" valueType="num">
                                      <p:cBhvr>
                                        <p:cTn id="39"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7" end="7"/>
                                            </p:txEl>
                                          </p:spTgt>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1000"/>
                                        <p:tgtEl>
                                          <p:spTgt spid="3">
                                            <p:txEl>
                                              <p:pRg st="8" end="8"/>
                                            </p:txEl>
                                          </p:spTgt>
                                        </p:tgtEl>
                                      </p:cBhvr>
                                    </p:animEffect>
                                    <p:anim calcmode="lin" valueType="num">
                                      <p:cBhvr>
                                        <p:cTn id="4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8" end="8"/>
                                            </p:txEl>
                                          </p:spTgt>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1000"/>
                                        <p:tgtEl>
                                          <p:spTgt spid="3">
                                            <p:txEl>
                                              <p:pRg st="9" end="9"/>
                                            </p:txEl>
                                          </p:spTgt>
                                        </p:tgtEl>
                                      </p:cBhvr>
                                    </p:animEffect>
                                    <p:anim calcmode="lin" valueType="num">
                                      <p:cBhvr>
                                        <p:cTn id="49"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6" presetClass="entr" presetSubtype="16" fill="hold" nodeType="clickEffect">
                                  <p:stCondLst>
                                    <p:cond delay="0"/>
                                  </p:stCondLst>
                                  <p:childTnLst>
                                    <p:set>
                                      <p:cBhvr>
                                        <p:cTn id="54" dur="1" fill="hold">
                                          <p:stCondLst>
                                            <p:cond delay="0"/>
                                          </p:stCondLst>
                                        </p:cTn>
                                        <p:tgtEl>
                                          <p:spTgt spid="4"/>
                                        </p:tgtEl>
                                        <p:attrNameLst>
                                          <p:attrName>style.visibility</p:attrName>
                                        </p:attrNameLst>
                                      </p:cBhvr>
                                      <p:to>
                                        <p:strVal val="visible"/>
                                      </p:to>
                                    </p:set>
                                    <p:animEffect transition="in" filter="circle(in)">
                                      <p:cBhvr>
                                        <p:cTn id="55"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42000">
              <a:schemeClr val="accent4">
                <a:lumMod val="60000"/>
                <a:lumOff val="40000"/>
              </a:schemeClr>
            </a:gs>
            <a:gs pos="70000">
              <a:srgbClr val="6DBFCC"/>
            </a:gs>
            <a:gs pos="0">
              <a:schemeClr val="tx1">
                <a:alpha val="2000"/>
              </a:schemeClr>
            </a:gs>
          </a:gsLst>
          <a:lin ang="13500000" scaled="1"/>
        </a:gradFill>
        <a:effectLst/>
      </p:bgPr>
    </p:bg>
    <p:spTree>
      <p:nvGrpSpPr>
        <p:cNvPr id="1" name=""/>
        <p:cNvGrpSpPr/>
        <p:nvPr/>
      </p:nvGrpSpPr>
      <p:grpSpPr>
        <a:xfrm>
          <a:off x="0" y="0"/>
          <a:ext cx="0" cy="0"/>
          <a:chOff x="0" y="0"/>
          <a:chExt cx="0" cy="0"/>
        </a:xfrm>
      </p:grpSpPr>
      <p:pic>
        <p:nvPicPr>
          <p:cNvPr id="2" name="WhatsApp Video 2023-11-06 at 21.14.20_84d2fe77">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
            <a:ext cx="12192000" cy="6857999"/>
          </a:xfrm>
          <a:prstGeom prst="rect">
            <a:avLst/>
          </a:prstGeom>
        </p:spPr>
      </p:pic>
    </p:spTree>
    <p:extLst>
      <p:ext uri="{BB962C8B-B14F-4D97-AF65-F5344CB8AC3E}">
        <p14:creationId xmlns:p14="http://schemas.microsoft.com/office/powerpoint/2010/main" val="3297973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3000"/>
            <a:extLst>
              <a:ext uri="{BEBA8EAE-BF5A-486C-A8C5-ECC9F3942E4B}">
                <a14:imgProps xmlns:a14="http://schemas.microsoft.com/office/drawing/2010/main">
                  <a14:imgLayer r:embed="rId3">
                    <a14:imgEffect>
                      <a14:artisticBlur radius="6"/>
                    </a14:imgEffect>
                    <a14:imgEffect>
                      <a14:brightnessContrast contrast="20000"/>
                    </a14:imgEffect>
                  </a14:imgLayer>
                </a14:imgProps>
              </a:ext>
            </a:extLst>
          </a:blip>
          <a:srcRect/>
          <a:stretch>
            <a:fillRect l="-6000" t="-14000" r="-7000" b="-25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9A2641-C22D-6E0D-91F8-D0898E870F66}"/>
              </a:ext>
            </a:extLst>
          </p:cNvPr>
          <p:cNvSpPr txBox="1"/>
          <p:nvPr/>
        </p:nvSpPr>
        <p:spPr>
          <a:xfrm>
            <a:off x="1674373" y="189187"/>
            <a:ext cx="8923281" cy="646331"/>
          </a:xfrm>
          <a:prstGeom prst="rect">
            <a:avLst/>
          </a:prstGeom>
          <a:noFill/>
        </p:spPr>
        <p:txBody>
          <a:bodyPr wrap="square" rtlCol="0">
            <a:spAutoFit/>
          </a:bodyPr>
          <a:lstStyle>
            <a:defPPr>
              <a:defRPr lang="en-US"/>
            </a:defPPr>
            <a:lvl1pPr>
              <a:defRPr sz="3600" b="1">
                <a:ln w="19050">
                  <a:solidFill>
                    <a:srgbClr val="FFFF00"/>
                  </a:solidFill>
                </a:ln>
                <a:solidFill>
                  <a:schemeClr val="accent4">
                    <a:lumMod val="60000"/>
                    <a:lumOff val="40000"/>
                  </a:schemeClr>
                </a:solidFill>
                <a:latin typeface="Bradley Hand ITC" panose="03070402050302030203" pitchFamily="66" charset="0"/>
              </a:defRPr>
            </a:lvl1pPr>
          </a:lstStyle>
          <a:p>
            <a:pPr algn="ctr"/>
            <a:r>
              <a:rPr lang="en-US" dirty="0">
                <a:latin typeface="Rockwell" panose="02060603020205020403" pitchFamily="18" charset="0"/>
              </a:rPr>
              <a:t>Components of Smart Street Glow</a:t>
            </a:r>
            <a:endParaRPr lang="en-IN" dirty="0">
              <a:latin typeface="Rockwell" panose="02060603020205020403" pitchFamily="18" charset="0"/>
            </a:endParaRPr>
          </a:p>
        </p:txBody>
      </p:sp>
      <p:graphicFrame>
        <p:nvGraphicFramePr>
          <p:cNvPr id="5" name="Diagram 4"/>
          <p:cNvGraphicFramePr/>
          <p:nvPr>
            <p:extLst>
              <p:ext uri="{D42A27DB-BD31-4B8C-83A1-F6EECF244321}">
                <p14:modId xmlns:p14="http://schemas.microsoft.com/office/powerpoint/2010/main" val="1566823450"/>
              </p:ext>
            </p:extLst>
          </p:nvPr>
        </p:nvGraphicFramePr>
        <p:xfrm>
          <a:off x="441434" y="998483"/>
          <a:ext cx="11750566" cy="585951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9516782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0" nodeType="clickEffect">
                                  <p:stCondLst>
                                    <p:cond delay="0"/>
                                  </p:stCondLst>
                                  <p:iterate type="lt">
                                    <p:tmPct val="49871"/>
                                  </p:iterate>
                                  <p:childTnLst>
                                    <p:set>
                                      <p:cBhvr>
                                        <p:cTn id="6" dur="1" fill="hold">
                                          <p:stCondLst>
                                            <p:cond delay="0"/>
                                          </p:stCondLst>
                                        </p:cTn>
                                        <p:tgtEl>
                                          <p:spTgt spid="2"/>
                                        </p:tgtEl>
                                        <p:attrNameLst>
                                          <p:attrName>style.visibility</p:attrName>
                                        </p:attrNameLst>
                                      </p:cBhvr>
                                      <p:to>
                                        <p:strVal val="visible"/>
                                      </p:to>
                                    </p:set>
                                    <p:set>
                                      <p:cBhvr>
                                        <p:cTn id="7" dur="68" fill="hold">
                                          <p:stCondLst>
                                            <p:cond delay="0"/>
                                          </p:stCondLst>
                                        </p:cTn>
                                        <p:tgtEl>
                                          <p:spTgt spid="2"/>
                                        </p:tgtEl>
                                        <p:attrNameLst>
                                          <p:attrName>style.rotation</p:attrName>
                                        </p:attrNameLst>
                                      </p:cBhvr>
                                      <p:to>
                                        <p:strVal val="-45.0"/>
                                      </p:to>
                                    </p:set>
                                    <p:anim calcmode="lin" valueType="num">
                                      <p:cBhvr>
                                        <p:cTn id="8" dur="68" fill="hold">
                                          <p:stCondLst>
                                            <p:cond delay="68"/>
                                          </p:stCondLst>
                                        </p:cTn>
                                        <p:tgtEl>
                                          <p:spTgt spid="2"/>
                                        </p:tgtEl>
                                        <p:attrNameLst>
                                          <p:attrName>style.rotation</p:attrName>
                                        </p:attrNameLst>
                                      </p:cBhvr>
                                      <p:tavLst>
                                        <p:tav tm="0">
                                          <p:val>
                                            <p:fltVal val="-45"/>
                                          </p:val>
                                        </p:tav>
                                        <p:tav tm="69900">
                                          <p:val>
                                            <p:fltVal val="45"/>
                                          </p:val>
                                        </p:tav>
                                        <p:tav tm="100000">
                                          <p:val>
                                            <p:fltVal val="0"/>
                                          </p:val>
                                        </p:tav>
                                      </p:tavLst>
                                    </p:anim>
                                    <p:anim calcmode="lin" valueType="num">
                                      <p:cBhvr>
                                        <p:cTn id="9" dur="68" fill="hold">
                                          <p:stCondLst>
                                            <p:cond delay="0"/>
                                          </p:stCondLst>
                                        </p:cTn>
                                        <p:tgtEl>
                                          <p:spTgt spid="2"/>
                                        </p:tgtEl>
                                        <p:attrNameLst>
                                          <p:attrName>ppt_y</p:attrName>
                                        </p:attrNameLst>
                                      </p:cBhvr>
                                      <p:tavLst>
                                        <p:tav tm="0">
                                          <p:val>
                                            <p:strVal val="#ppt_y-1"/>
                                          </p:val>
                                        </p:tav>
                                        <p:tav tm="100000">
                                          <p:val>
                                            <p:strVal val="#ppt_y-(0.354*#ppt_w-0.172*#ppt_h)"/>
                                          </p:val>
                                        </p:tav>
                                      </p:tavLst>
                                    </p:anim>
                                    <p:anim calcmode="lin" valueType="num">
                                      <p:cBhvr>
                                        <p:cTn id="10" dur="2" decel="50000" autoRev="1" fill="hold">
                                          <p:stCondLst>
                                            <p:cond delay="68"/>
                                          </p:stCondLst>
                                        </p:cTn>
                                        <p:tgtEl>
                                          <p:spTgt spid="2"/>
                                        </p:tgtEl>
                                        <p:attrNameLst>
                                          <p:attrName>ppt_y</p:attrName>
                                        </p:attrNameLst>
                                      </p:cBhvr>
                                      <p:tavLst>
                                        <p:tav tm="0">
                                          <p:val>
                                            <p:strVal val="#ppt_y-(0.354*#ppt_w-0.172*#ppt_h)"/>
                                          </p:val>
                                        </p:tav>
                                        <p:tav tm="100000">
                                          <p:val>
                                            <p:strVal val="#ppt_y-(0.354*#ppt_w-0.172*#ppt_h)-#ppt_h/2"/>
                                          </p:val>
                                        </p:tav>
                                      </p:tavLst>
                                    </p:anim>
                                    <p:anim calcmode="lin" valueType="num">
                                      <p:cBhvr>
                                        <p:cTn id="11" dur="1" fill="hold">
                                          <p:stCondLst>
                                            <p:cond delay="149"/>
                                          </p:stCondLst>
                                        </p:cTn>
                                        <p:tgtEl>
                                          <p:spTgt spid="2"/>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5">
                                            <p:graphicEl>
                                              <a:dgm id="{12CA6F7B-F56A-4DE5-9CBD-C33D595AE70F}"/>
                                            </p:graphicEl>
                                          </p:spTgt>
                                        </p:tgtEl>
                                        <p:attrNameLst>
                                          <p:attrName>style.visibility</p:attrName>
                                        </p:attrNameLst>
                                      </p:cBhvr>
                                      <p:to>
                                        <p:strVal val="visible"/>
                                      </p:to>
                                    </p:set>
                                    <p:animEffect transition="in" filter="wipe(down)">
                                      <p:cBhvr>
                                        <p:cTn id="16" dur="500"/>
                                        <p:tgtEl>
                                          <p:spTgt spid="5">
                                            <p:graphicEl>
                                              <a:dgm id="{12CA6F7B-F56A-4DE5-9CBD-C33D595AE70F}"/>
                                            </p:graphic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5">
                                            <p:graphicEl>
                                              <a:dgm id="{EE3F2745-784B-4C86-9399-E6AC5058B41E}"/>
                                            </p:graphicEl>
                                          </p:spTgt>
                                        </p:tgtEl>
                                        <p:attrNameLst>
                                          <p:attrName>style.visibility</p:attrName>
                                        </p:attrNameLst>
                                      </p:cBhvr>
                                      <p:to>
                                        <p:strVal val="visible"/>
                                      </p:to>
                                    </p:set>
                                    <p:animEffect transition="in" filter="wipe(down)">
                                      <p:cBhvr>
                                        <p:cTn id="19" dur="500"/>
                                        <p:tgtEl>
                                          <p:spTgt spid="5">
                                            <p:graphicEl>
                                              <a:dgm id="{EE3F2745-784B-4C86-9399-E6AC5058B41E}"/>
                                            </p:graphicEl>
                                          </p:spTgt>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5">
                                            <p:graphicEl>
                                              <a:dgm id="{6B840A05-2D1A-47DC-8085-200D2FB19E13}"/>
                                            </p:graphicEl>
                                          </p:spTgt>
                                        </p:tgtEl>
                                        <p:attrNameLst>
                                          <p:attrName>style.visibility</p:attrName>
                                        </p:attrNameLst>
                                      </p:cBhvr>
                                      <p:to>
                                        <p:strVal val="visible"/>
                                      </p:to>
                                    </p:set>
                                    <p:animEffect transition="in" filter="wipe(down)">
                                      <p:cBhvr>
                                        <p:cTn id="22" dur="500"/>
                                        <p:tgtEl>
                                          <p:spTgt spid="5">
                                            <p:graphicEl>
                                              <a:dgm id="{6B840A05-2D1A-47DC-8085-200D2FB19E13}"/>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5">
                                            <p:graphicEl>
                                              <a:dgm id="{3C89C435-5E6C-4E91-95C3-4450C4179FB1}"/>
                                            </p:graphicEl>
                                          </p:spTgt>
                                        </p:tgtEl>
                                        <p:attrNameLst>
                                          <p:attrName>style.visibility</p:attrName>
                                        </p:attrNameLst>
                                      </p:cBhvr>
                                      <p:to>
                                        <p:strVal val="visible"/>
                                      </p:to>
                                    </p:set>
                                    <p:animEffect transition="in" filter="wipe(down)">
                                      <p:cBhvr>
                                        <p:cTn id="27" dur="500"/>
                                        <p:tgtEl>
                                          <p:spTgt spid="5">
                                            <p:graphicEl>
                                              <a:dgm id="{3C89C435-5E6C-4E91-95C3-4450C4179FB1}"/>
                                            </p:graphicEl>
                                          </p:spTgt>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5">
                                            <p:graphicEl>
                                              <a:dgm id="{5BF2F830-6E26-47C6-AA8C-E8CCC71CD58B}"/>
                                            </p:graphicEl>
                                          </p:spTgt>
                                        </p:tgtEl>
                                        <p:attrNameLst>
                                          <p:attrName>style.visibility</p:attrName>
                                        </p:attrNameLst>
                                      </p:cBhvr>
                                      <p:to>
                                        <p:strVal val="visible"/>
                                      </p:to>
                                    </p:set>
                                    <p:animEffect transition="in" filter="wipe(down)">
                                      <p:cBhvr>
                                        <p:cTn id="30" dur="500"/>
                                        <p:tgtEl>
                                          <p:spTgt spid="5">
                                            <p:graphicEl>
                                              <a:dgm id="{5BF2F830-6E26-47C6-AA8C-E8CCC71CD58B}"/>
                                            </p:graphic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5">
                                            <p:graphicEl>
                                              <a:dgm id="{E472DA74-55BC-4EF2-8E1B-9CDBF39BBF25}"/>
                                            </p:graphicEl>
                                          </p:spTgt>
                                        </p:tgtEl>
                                        <p:attrNameLst>
                                          <p:attrName>style.visibility</p:attrName>
                                        </p:attrNameLst>
                                      </p:cBhvr>
                                      <p:to>
                                        <p:strVal val="visible"/>
                                      </p:to>
                                    </p:set>
                                    <p:animEffect transition="in" filter="wipe(down)">
                                      <p:cBhvr>
                                        <p:cTn id="35" dur="500"/>
                                        <p:tgtEl>
                                          <p:spTgt spid="5">
                                            <p:graphicEl>
                                              <a:dgm id="{E472DA74-55BC-4EF2-8E1B-9CDBF39BBF25}"/>
                                            </p:graphicEl>
                                          </p:spTgt>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5">
                                            <p:graphicEl>
                                              <a:dgm id="{AF02B5F4-8288-4F54-B158-E3C7C16E50D6}"/>
                                            </p:graphicEl>
                                          </p:spTgt>
                                        </p:tgtEl>
                                        <p:attrNameLst>
                                          <p:attrName>style.visibility</p:attrName>
                                        </p:attrNameLst>
                                      </p:cBhvr>
                                      <p:to>
                                        <p:strVal val="visible"/>
                                      </p:to>
                                    </p:set>
                                    <p:animEffect transition="in" filter="wipe(down)">
                                      <p:cBhvr>
                                        <p:cTn id="38" dur="500"/>
                                        <p:tgtEl>
                                          <p:spTgt spid="5">
                                            <p:graphicEl>
                                              <a:dgm id="{AF02B5F4-8288-4F54-B158-E3C7C16E50D6}"/>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grpId="0" nodeType="clickEffect">
                                  <p:stCondLst>
                                    <p:cond delay="0"/>
                                  </p:stCondLst>
                                  <p:childTnLst>
                                    <p:set>
                                      <p:cBhvr>
                                        <p:cTn id="42" dur="1" fill="hold">
                                          <p:stCondLst>
                                            <p:cond delay="0"/>
                                          </p:stCondLst>
                                        </p:cTn>
                                        <p:tgtEl>
                                          <p:spTgt spid="5">
                                            <p:graphicEl>
                                              <a:dgm id="{0B66D232-936E-40B7-B164-0887D0F3E1FD}"/>
                                            </p:graphicEl>
                                          </p:spTgt>
                                        </p:tgtEl>
                                        <p:attrNameLst>
                                          <p:attrName>style.visibility</p:attrName>
                                        </p:attrNameLst>
                                      </p:cBhvr>
                                      <p:to>
                                        <p:strVal val="visible"/>
                                      </p:to>
                                    </p:set>
                                    <p:animEffect transition="in" filter="wipe(down)">
                                      <p:cBhvr>
                                        <p:cTn id="43" dur="500"/>
                                        <p:tgtEl>
                                          <p:spTgt spid="5">
                                            <p:graphicEl>
                                              <a:dgm id="{0B66D232-936E-40B7-B164-0887D0F3E1FD}"/>
                                            </p:graphicEl>
                                          </p:spTgt>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5">
                                            <p:graphicEl>
                                              <a:dgm id="{A7752143-70D6-4990-829F-47CCD34FD53A}"/>
                                            </p:graphicEl>
                                          </p:spTgt>
                                        </p:tgtEl>
                                        <p:attrNameLst>
                                          <p:attrName>style.visibility</p:attrName>
                                        </p:attrNameLst>
                                      </p:cBhvr>
                                      <p:to>
                                        <p:strVal val="visible"/>
                                      </p:to>
                                    </p:set>
                                    <p:animEffect transition="in" filter="wipe(down)">
                                      <p:cBhvr>
                                        <p:cTn id="46" dur="500"/>
                                        <p:tgtEl>
                                          <p:spTgt spid="5">
                                            <p:graphicEl>
                                              <a:dgm id="{A7752143-70D6-4990-829F-47CCD34FD53A}"/>
                                            </p:graphicEl>
                                          </p:spTgt>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grpId="0" nodeType="clickEffect">
                                  <p:stCondLst>
                                    <p:cond delay="0"/>
                                  </p:stCondLst>
                                  <p:childTnLst>
                                    <p:set>
                                      <p:cBhvr>
                                        <p:cTn id="50" dur="1" fill="hold">
                                          <p:stCondLst>
                                            <p:cond delay="0"/>
                                          </p:stCondLst>
                                        </p:cTn>
                                        <p:tgtEl>
                                          <p:spTgt spid="5">
                                            <p:graphicEl>
                                              <a:dgm id="{2582365B-B232-47C2-8D33-A2510004E8E9}"/>
                                            </p:graphicEl>
                                          </p:spTgt>
                                        </p:tgtEl>
                                        <p:attrNameLst>
                                          <p:attrName>style.visibility</p:attrName>
                                        </p:attrNameLst>
                                      </p:cBhvr>
                                      <p:to>
                                        <p:strVal val="visible"/>
                                      </p:to>
                                    </p:set>
                                    <p:animEffect transition="in" filter="wipe(down)">
                                      <p:cBhvr>
                                        <p:cTn id="51" dur="500"/>
                                        <p:tgtEl>
                                          <p:spTgt spid="5">
                                            <p:graphicEl>
                                              <a:dgm id="{2582365B-B232-47C2-8D33-A2510004E8E9}"/>
                                            </p:graphicEl>
                                          </p:spTgt>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5">
                                            <p:graphicEl>
                                              <a:dgm id="{DE374070-CF60-4724-B20F-93042AB6E75B}"/>
                                            </p:graphicEl>
                                          </p:spTgt>
                                        </p:tgtEl>
                                        <p:attrNameLst>
                                          <p:attrName>style.visibility</p:attrName>
                                        </p:attrNameLst>
                                      </p:cBhvr>
                                      <p:to>
                                        <p:strVal val="visible"/>
                                      </p:to>
                                    </p:set>
                                    <p:animEffect transition="in" filter="wipe(down)">
                                      <p:cBhvr>
                                        <p:cTn id="54" dur="500"/>
                                        <p:tgtEl>
                                          <p:spTgt spid="5">
                                            <p:graphicEl>
                                              <a:dgm id="{DE374070-CF60-4724-B20F-93042AB6E75B}"/>
                                            </p:graphicEl>
                                          </p:spTgt>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grpId="0" nodeType="clickEffect">
                                  <p:stCondLst>
                                    <p:cond delay="0"/>
                                  </p:stCondLst>
                                  <p:childTnLst>
                                    <p:set>
                                      <p:cBhvr>
                                        <p:cTn id="58" dur="1" fill="hold">
                                          <p:stCondLst>
                                            <p:cond delay="0"/>
                                          </p:stCondLst>
                                        </p:cTn>
                                        <p:tgtEl>
                                          <p:spTgt spid="5">
                                            <p:graphicEl>
                                              <a:dgm id="{70449DF6-987D-4B0D-9D8D-D35346B2E3DC}"/>
                                            </p:graphicEl>
                                          </p:spTgt>
                                        </p:tgtEl>
                                        <p:attrNameLst>
                                          <p:attrName>style.visibility</p:attrName>
                                        </p:attrNameLst>
                                      </p:cBhvr>
                                      <p:to>
                                        <p:strVal val="visible"/>
                                      </p:to>
                                    </p:set>
                                    <p:animEffect transition="in" filter="wipe(down)">
                                      <p:cBhvr>
                                        <p:cTn id="59" dur="500"/>
                                        <p:tgtEl>
                                          <p:spTgt spid="5">
                                            <p:graphicEl>
                                              <a:dgm id="{70449DF6-987D-4B0D-9D8D-D35346B2E3DC}"/>
                                            </p:graphicEl>
                                          </p:spTgt>
                                        </p:tgtEl>
                                      </p:cBhvr>
                                    </p:animEffect>
                                  </p:childTnLst>
                                </p:cTn>
                              </p:par>
                              <p:par>
                                <p:cTn id="60" presetID="22" presetClass="entr" presetSubtype="4" fill="hold" grpId="0" nodeType="withEffect">
                                  <p:stCondLst>
                                    <p:cond delay="0"/>
                                  </p:stCondLst>
                                  <p:childTnLst>
                                    <p:set>
                                      <p:cBhvr>
                                        <p:cTn id="61" dur="1" fill="hold">
                                          <p:stCondLst>
                                            <p:cond delay="0"/>
                                          </p:stCondLst>
                                        </p:cTn>
                                        <p:tgtEl>
                                          <p:spTgt spid="5">
                                            <p:graphicEl>
                                              <a:dgm id="{389E4ED5-B783-48A1-8977-3D14C790DCC6}"/>
                                            </p:graphicEl>
                                          </p:spTgt>
                                        </p:tgtEl>
                                        <p:attrNameLst>
                                          <p:attrName>style.visibility</p:attrName>
                                        </p:attrNameLst>
                                      </p:cBhvr>
                                      <p:to>
                                        <p:strVal val="visible"/>
                                      </p:to>
                                    </p:set>
                                    <p:animEffect transition="in" filter="wipe(down)">
                                      <p:cBhvr>
                                        <p:cTn id="62" dur="500"/>
                                        <p:tgtEl>
                                          <p:spTgt spid="5">
                                            <p:graphicEl>
                                              <a:dgm id="{389E4ED5-B783-48A1-8977-3D14C790DCC6}"/>
                                            </p:graphic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5">
                                            <p:graphicEl>
                                              <a:dgm id="{81970006-A45E-4C84-9359-BC4825A0FB08}"/>
                                            </p:graphicEl>
                                          </p:spTgt>
                                        </p:tgtEl>
                                        <p:attrNameLst>
                                          <p:attrName>style.visibility</p:attrName>
                                        </p:attrNameLst>
                                      </p:cBhvr>
                                      <p:to>
                                        <p:strVal val="visible"/>
                                      </p:to>
                                    </p:set>
                                    <p:animEffect transition="in" filter="wipe(down)">
                                      <p:cBhvr>
                                        <p:cTn id="67" dur="500"/>
                                        <p:tgtEl>
                                          <p:spTgt spid="5">
                                            <p:graphicEl>
                                              <a:dgm id="{81970006-A45E-4C84-9359-BC4825A0FB08}"/>
                                            </p:graphicEl>
                                          </p:spTgt>
                                        </p:tgtEl>
                                      </p:cBhvr>
                                    </p:animEffect>
                                  </p:childTnLst>
                                </p:cTn>
                              </p:par>
                              <p:par>
                                <p:cTn id="68" presetID="22" presetClass="entr" presetSubtype="4" fill="hold" grpId="0" nodeType="withEffect">
                                  <p:stCondLst>
                                    <p:cond delay="0"/>
                                  </p:stCondLst>
                                  <p:childTnLst>
                                    <p:set>
                                      <p:cBhvr>
                                        <p:cTn id="69" dur="1" fill="hold">
                                          <p:stCondLst>
                                            <p:cond delay="0"/>
                                          </p:stCondLst>
                                        </p:cTn>
                                        <p:tgtEl>
                                          <p:spTgt spid="5">
                                            <p:graphicEl>
                                              <a:dgm id="{B50CF50F-23E0-4C5E-9849-FC42ADC8AED7}"/>
                                            </p:graphicEl>
                                          </p:spTgt>
                                        </p:tgtEl>
                                        <p:attrNameLst>
                                          <p:attrName>style.visibility</p:attrName>
                                        </p:attrNameLst>
                                      </p:cBhvr>
                                      <p:to>
                                        <p:strVal val="visible"/>
                                      </p:to>
                                    </p:set>
                                    <p:animEffect transition="in" filter="wipe(down)">
                                      <p:cBhvr>
                                        <p:cTn id="70" dur="500"/>
                                        <p:tgtEl>
                                          <p:spTgt spid="5">
                                            <p:graphicEl>
                                              <a:dgm id="{B50CF50F-23E0-4C5E-9849-FC42ADC8AED7}"/>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Sub>
          <a:bldDgm bld="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0000"/>
            <a:lum/>
            <a:extLst>
              <a:ext uri="{BEBA8EAE-BF5A-486C-A8C5-ECC9F3942E4B}">
                <a14:imgProps xmlns:a14="http://schemas.microsoft.com/office/drawing/2010/main">
                  <a14:imgLayer r:embed="rId3">
                    <a14:imgEffect>
                      <a14:artisticBlur radius="5"/>
                    </a14:imgEffect>
                  </a14:imgLayer>
                </a14:imgProps>
              </a:ext>
            </a:extLst>
          </a:blip>
          <a:srcRect/>
          <a:stretch>
            <a:fillRect l="-8000" r="-6000" b="-25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DCF0D7-E55B-029A-824D-F7E7336FA89E}"/>
              </a:ext>
            </a:extLst>
          </p:cNvPr>
          <p:cNvSpPr txBox="1"/>
          <p:nvPr/>
        </p:nvSpPr>
        <p:spPr>
          <a:xfrm>
            <a:off x="3903517" y="283789"/>
            <a:ext cx="4363947" cy="646331"/>
          </a:xfrm>
          <a:prstGeom prst="rect">
            <a:avLst/>
          </a:prstGeom>
          <a:noFill/>
        </p:spPr>
        <p:txBody>
          <a:bodyPr wrap="square" rtlCol="0">
            <a:spAutoFit/>
          </a:bodyPr>
          <a:lstStyle/>
          <a:p>
            <a:r>
              <a:rPr lang="en-IN" sz="3600" b="1" dirty="0">
                <a:ln w="19050">
                  <a:solidFill>
                    <a:srgbClr val="FFFF00"/>
                  </a:solidFill>
                </a:ln>
                <a:solidFill>
                  <a:schemeClr val="accent4">
                    <a:lumMod val="60000"/>
                    <a:lumOff val="40000"/>
                  </a:schemeClr>
                </a:solidFill>
                <a:latin typeface="Bradley Hand ITC" panose="03070402050302030203" pitchFamily="66" charset="0"/>
              </a:rPr>
              <a:t>Day and Night Mode</a:t>
            </a:r>
          </a:p>
        </p:txBody>
      </p:sp>
      <p:sp>
        <p:nvSpPr>
          <p:cNvPr id="3" name="TextBox 2">
            <a:extLst>
              <a:ext uri="{FF2B5EF4-FFF2-40B4-BE49-F238E27FC236}">
                <a16:creationId xmlns:a16="http://schemas.microsoft.com/office/drawing/2014/main" id="{536AB86B-A499-0B34-E224-9BCB7EEF8C2B}"/>
              </a:ext>
            </a:extLst>
          </p:cNvPr>
          <p:cNvSpPr txBox="1"/>
          <p:nvPr/>
        </p:nvSpPr>
        <p:spPr>
          <a:xfrm>
            <a:off x="72671" y="1482126"/>
            <a:ext cx="10762593" cy="5262979"/>
          </a:xfrm>
          <a:prstGeom prst="rect">
            <a:avLst/>
          </a:prstGeom>
          <a:noFill/>
        </p:spPr>
        <p:txBody>
          <a:bodyPr wrap="square" rtlCol="0">
            <a:spAutoFit/>
          </a:bodyPr>
          <a:lstStyle/>
          <a:p>
            <a:pPr algn="l"/>
            <a:r>
              <a:rPr lang="en-US" sz="2100" dirty="0">
                <a:solidFill>
                  <a:schemeClr val="bg1"/>
                </a:solidFill>
                <a:latin typeface="Sitka Display" panose="02000505000000020004" pitchFamily="2" charset="0"/>
              </a:rPr>
              <a:t>Our Smart Street Glow seamlessly transition between day and night modes to </a:t>
            </a:r>
            <a:endParaRPr lang="en-US" sz="2100" dirty="0" smtClean="0">
              <a:solidFill>
                <a:schemeClr val="bg1"/>
              </a:solidFill>
              <a:latin typeface="Sitka Display" panose="02000505000000020004" pitchFamily="2" charset="0"/>
            </a:endParaRPr>
          </a:p>
          <a:p>
            <a:pPr algn="l"/>
            <a:r>
              <a:rPr lang="en-US" sz="2100" dirty="0" smtClean="0">
                <a:solidFill>
                  <a:schemeClr val="bg1"/>
                </a:solidFill>
                <a:latin typeface="Sitka Display" panose="02000505000000020004" pitchFamily="2" charset="0"/>
              </a:rPr>
              <a:t>optimize </a:t>
            </a:r>
            <a:r>
              <a:rPr lang="en-US" sz="2100" dirty="0">
                <a:solidFill>
                  <a:schemeClr val="bg1"/>
                </a:solidFill>
                <a:latin typeface="Sitka Display" panose="02000505000000020004" pitchFamily="2" charset="0"/>
              </a:rPr>
              <a:t>energy usage and enhance safety.</a:t>
            </a:r>
          </a:p>
          <a:p>
            <a:pPr algn="l"/>
            <a:endParaRPr lang="en-US" sz="2100" dirty="0">
              <a:solidFill>
                <a:schemeClr val="bg1"/>
              </a:solidFill>
              <a:latin typeface="Sitka Display" panose="02000505000000020004" pitchFamily="2" charset="0"/>
            </a:endParaRPr>
          </a:p>
          <a:p>
            <a:pPr marL="800100" lvl="1" indent="-342900">
              <a:buClr>
                <a:srgbClr val="92D050"/>
              </a:buClr>
              <a:buFontTx/>
              <a:buChar char="►"/>
            </a:pPr>
            <a:r>
              <a:rPr lang="en-US" sz="2100" b="1" dirty="0">
                <a:solidFill>
                  <a:srgbClr val="FFC000"/>
                </a:solidFill>
                <a:latin typeface="Segoe UI Black" panose="020B0A02040204020203" pitchFamily="34" charset="0"/>
                <a:ea typeface="Segoe UI Black" panose="020B0A02040204020203" pitchFamily="34" charset="0"/>
              </a:rPr>
              <a:t>Day Mode</a:t>
            </a:r>
            <a:r>
              <a:rPr lang="en-US" sz="2100" dirty="0">
                <a:solidFill>
                  <a:srgbClr val="FFC000"/>
                </a:solidFill>
                <a:latin typeface="Segoe UI Black" panose="020B0A02040204020203" pitchFamily="34" charset="0"/>
                <a:ea typeface="Segoe UI Black" panose="020B0A02040204020203" pitchFamily="34" charset="0"/>
              </a:rPr>
              <a:t>: </a:t>
            </a:r>
            <a:r>
              <a:rPr lang="en-US" sz="2100" dirty="0">
                <a:solidFill>
                  <a:schemeClr val="bg1"/>
                </a:solidFill>
                <a:latin typeface="Sitka Display" panose="02000505000000020004" pitchFamily="2" charset="0"/>
              </a:rPr>
              <a:t>During daylight hours, Smart Street Glow operate in a dim mode or are turned off completely. This conserves energy and reduces light pollution.</a:t>
            </a:r>
          </a:p>
          <a:p>
            <a:pPr marL="800100" lvl="1" indent="-342900">
              <a:buClr>
                <a:srgbClr val="92D050"/>
              </a:buClr>
              <a:buFontTx/>
              <a:buChar char="►"/>
            </a:pPr>
            <a:endParaRPr lang="en-US" sz="2100" dirty="0">
              <a:solidFill>
                <a:schemeClr val="bg1"/>
              </a:solidFill>
              <a:latin typeface="Sitka Display" panose="02000505000000020004" pitchFamily="2" charset="0"/>
            </a:endParaRPr>
          </a:p>
          <a:p>
            <a:pPr marL="800100" lvl="1" indent="-342900">
              <a:buClr>
                <a:srgbClr val="92D050"/>
              </a:buClr>
              <a:buFontTx/>
              <a:buChar char="►"/>
            </a:pPr>
            <a:r>
              <a:rPr lang="en-US" sz="2100" b="1" dirty="0">
                <a:solidFill>
                  <a:srgbClr val="FFC000"/>
                </a:solidFill>
                <a:latin typeface="Segoe UI Black" panose="020B0A02040204020203" pitchFamily="34" charset="0"/>
                <a:ea typeface="Segoe UI Black" panose="020B0A02040204020203" pitchFamily="34" charset="0"/>
              </a:rPr>
              <a:t>Night Mode</a:t>
            </a:r>
            <a:r>
              <a:rPr lang="en-US" sz="2100" dirty="0">
                <a:solidFill>
                  <a:srgbClr val="FFC000"/>
                </a:solidFill>
                <a:latin typeface="Segoe UI Black" panose="020B0A02040204020203" pitchFamily="34" charset="0"/>
                <a:ea typeface="Segoe UI Black" panose="020B0A02040204020203" pitchFamily="34" charset="0"/>
              </a:rPr>
              <a:t>: </a:t>
            </a:r>
            <a:r>
              <a:rPr lang="en-US" sz="2100" dirty="0">
                <a:solidFill>
                  <a:schemeClr val="bg1"/>
                </a:solidFill>
                <a:latin typeface="Sitka Display" panose="02000505000000020004" pitchFamily="2" charset="0"/>
              </a:rPr>
              <a:t>As daylight fades, the lights automatically switch to full brightness or an appropriate level based on ambient light conditions. This ensures that streets are well-lit for safety and visibility during the night.</a:t>
            </a:r>
          </a:p>
          <a:p>
            <a:pPr marL="800100" lvl="1" indent="-342900">
              <a:buClr>
                <a:srgbClr val="92D050"/>
              </a:buClr>
              <a:buFontTx/>
              <a:buChar char="►"/>
            </a:pPr>
            <a:endParaRPr lang="en-US" sz="2100" dirty="0">
              <a:solidFill>
                <a:schemeClr val="bg1"/>
              </a:solidFill>
              <a:latin typeface="Sitka Display" panose="02000505000000020004" pitchFamily="2" charset="0"/>
            </a:endParaRPr>
          </a:p>
          <a:p>
            <a:pPr marL="800100" lvl="1" indent="-342900">
              <a:buClr>
                <a:srgbClr val="92D050"/>
              </a:buClr>
              <a:buFontTx/>
              <a:buChar char="►"/>
            </a:pPr>
            <a:r>
              <a:rPr lang="en-US" sz="2100" b="1" dirty="0">
                <a:solidFill>
                  <a:srgbClr val="FFC000"/>
                </a:solidFill>
                <a:latin typeface="Segoe UI Black" panose="020B0A02040204020203" pitchFamily="34" charset="0"/>
                <a:ea typeface="Segoe UI Black" panose="020B0A02040204020203" pitchFamily="34" charset="0"/>
              </a:rPr>
              <a:t>Adaptive Adjustment</a:t>
            </a:r>
            <a:r>
              <a:rPr lang="en-US" sz="2100" dirty="0">
                <a:solidFill>
                  <a:srgbClr val="FFC000"/>
                </a:solidFill>
                <a:latin typeface="Segoe UI Black" panose="020B0A02040204020203" pitchFamily="34" charset="0"/>
                <a:ea typeface="Segoe UI Black" panose="020B0A02040204020203" pitchFamily="34" charset="0"/>
              </a:rPr>
              <a:t>: </a:t>
            </a:r>
            <a:r>
              <a:rPr lang="en-US" sz="2100" dirty="0">
                <a:solidFill>
                  <a:schemeClr val="bg1"/>
                </a:solidFill>
                <a:latin typeface="Sitka Display" panose="02000505000000020004" pitchFamily="2" charset="0"/>
              </a:rPr>
              <a:t>Smart Street Glow continually adjust their brightness in real-time, responding to changing light conditions during dusk and dawn.</a:t>
            </a:r>
          </a:p>
          <a:p>
            <a:pPr marL="800100" lvl="1" indent="-342900">
              <a:buClr>
                <a:srgbClr val="92D050"/>
              </a:buClr>
              <a:buFontTx/>
              <a:buChar char="►"/>
            </a:pPr>
            <a:endParaRPr lang="en-US" sz="2100" dirty="0">
              <a:solidFill>
                <a:schemeClr val="bg1"/>
              </a:solidFill>
              <a:latin typeface="Sitka Display" panose="02000505000000020004" pitchFamily="2" charset="0"/>
            </a:endParaRPr>
          </a:p>
          <a:p>
            <a:pPr marL="800100" lvl="1" indent="-342900">
              <a:buClr>
                <a:srgbClr val="92D050"/>
              </a:buClr>
              <a:buFontTx/>
              <a:buChar char="►"/>
            </a:pPr>
            <a:r>
              <a:rPr lang="en-US" sz="2100" b="1" dirty="0">
                <a:solidFill>
                  <a:srgbClr val="FFC000"/>
                </a:solidFill>
                <a:latin typeface="Segoe UI Black" panose="020B0A02040204020203" pitchFamily="34" charset="0"/>
                <a:ea typeface="Segoe UI Black" panose="020B0A02040204020203" pitchFamily="34" charset="0"/>
              </a:rPr>
              <a:t>Environmental Benefits</a:t>
            </a:r>
            <a:r>
              <a:rPr lang="en-US" sz="2100" dirty="0">
                <a:solidFill>
                  <a:srgbClr val="FFC000"/>
                </a:solidFill>
                <a:latin typeface="Segoe UI Black" panose="020B0A02040204020203" pitchFamily="34" charset="0"/>
                <a:ea typeface="Segoe UI Black" panose="020B0A02040204020203" pitchFamily="34" charset="0"/>
              </a:rPr>
              <a:t>: </a:t>
            </a:r>
            <a:r>
              <a:rPr lang="en-US" sz="2100" dirty="0">
                <a:solidFill>
                  <a:schemeClr val="bg1"/>
                </a:solidFill>
                <a:latin typeface="Sitka Display" panose="02000505000000020004" pitchFamily="2" charset="0"/>
              </a:rPr>
              <a:t>This adaptive approach not only improves safety but also significantly reduces energy consumption and carbon footprint.</a:t>
            </a:r>
          </a:p>
          <a:p>
            <a:pPr marL="800100" lvl="1" indent="-342900">
              <a:buClr>
                <a:srgbClr val="92D050"/>
              </a:buClr>
              <a:buFontTx/>
              <a:buChar char="►"/>
            </a:pPr>
            <a:endParaRPr lang="en-IN" sz="2100" dirty="0">
              <a:solidFill>
                <a:schemeClr val="bg1"/>
              </a:solidFill>
              <a:latin typeface="Sitka Display" panose="02000505000000020004" pitchFamily="2"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02797" y="248954"/>
            <a:ext cx="3689203" cy="2205915"/>
          </a:xfrm>
          <a:prstGeom prst="rect">
            <a:avLst/>
          </a:prstGeom>
        </p:spPr>
      </p:pic>
    </p:spTree>
    <p:extLst>
      <p:ext uri="{BB962C8B-B14F-4D97-AF65-F5344CB8AC3E}">
        <p14:creationId xmlns:p14="http://schemas.microsoft.com/office/powerpoint/2010/main" val="457572976"/>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100000">
                                          <p:val>
                                            <p:strVal val="#ppt_x"/>
                                          </p:val>
                                        </p:tav>
                                      </p:tavLst>
                                    </p:anim>
                                    <p:anim calcmode="lin" valueType="num">
                                      <p:cBhvr>
                                        <p:cTn id="8" dur="500" fill="hold"/>
                                        <p:tgtEl>
                                          <p:spTgt spid="2"/>
                                        </p:tgtEl>
                                        <p:attrNameLst>
                                          <p:attrName>ppt_y</p:attrName>
                                        </p:attrNameLst>
                                      </p:cBhvr>
                                      <p:tavLst>
                                        <p:tav tm="0">
                                          <p:val>
                                            <p:strVal val="#ppt_y-#ppt_h/2"/>
                                          </p:val>
                                        </p:tav>
                                        <p:tav tm="100000">
                                          <p:val>
                                            <p:strVal val="#ppt_y"/>
                                          </p:val>
                                        </p:tav>
                                      </p:tavLst>
                                    </p:anim>
                                    <p:anim calcmode="lin" valueType="num">
                                      <p:cBhvr>
                                        <p:cTn id="9" dur="500" fill="hold"/>
                                        <p:tgtEl>
                                          <p:spTgt spid="2"/>
                                        </p:tgtEl>
                                        <p:attrNameLst>
                                          <p:attrName>ppt_w</p:attrName>
                                        </p:attrNameLst>
                                      </p:cBhvr>
                                      <p:tavLst>
                                        <p:tav tm="0">
                                          <p:val>
                                            <p:strVal val="#ppt_w"/>
                                          </p:val>
                                        </p:tav>
                                        <p:tav tm="100000">
                                          <p:val>
                                            <p:strVal val="#ppt_w"/>
                                          </p:val>
                                        </p:tav>
                                      </p:tavLst>
                                    </p:anim>
                                    <p:anim calcmode="lin" valueType="num">
                                      <p:cBhvr>
                                        <p:cTn id="10"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right)">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Effect transition="in" filter="fade">
                                      <p:cBhvr>
                                        <p:cTn id="20" dur="500"/>
                                        <p:tgtEl>
                                          <p:spTgt spid="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Effect transition="in" filter="fade">
                                      <p:cBhvr>
                                        <p:cTn id="25" dur="500"/>
                                        <p:tgtEl>
                                          <p:spTgt spid="3">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wipe(left)">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wipe(left)">
                                      <p:cBhvr>
                                        <p:cTn id="35" dur="500"/>
                                        <p:tgtEl>
                                          <p:spTgt spid="3">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wipe(left)">
                                      <p:cBhvr>
                                        <p:cTn id="40" dur="500"/>
                                        <p:tgtEl>
                                          <p:spTgt spid="3">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wipe(left)">
                                      <p:cBhvr>
                                        <p:cTn id="45"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0000"/>
            <a:lum/>
            <a:extLst>
              <a:ext uri="{BEBA8EAE-BF5A-486C-A8C5-ECC9F3942E4B}">
                <a14:imgProps xmlns:a14="http://schemas.microsoft.com/office/drawing/2010/main">
                  <a14:imgLayer r:embed="rId3">
                    <a14:imgEffect>
                      <a14:artisticBlur radius="5"/>
                    </a14:imgEffect>
                  </a14:imgLayer>
                </a14:imgProps>
              </a:ext>
            </a:extLst>
          </a:blip>
          <a:srcRect/>
          <a:stretch>
            <a:fillRect l="-8000" r="-6000" b="-25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9F5BC2-2FD7-41A5-2765-4369DFE8403B}"/>
              </a:ext>
            </a:extLst>
          </p:cNvPr>
          <p:cNvSpPr txBox="1"/>
          <p:nvPr/>
        </p:nvSpPr>
        <p:spPr>
          <a:xfrm>
            <a:off x="3594538" y="399394"/>
            <a:ext cx="5002924" cy="646331"/>
          </a:xfrm>
          <a:prstGeom prst="rect">
            <a:avLst/>
          </a:prstGeom>
          <a:noFill/>
          <a:ln>
            <a:noFill/>
          </a:ln>
        </p:spPr>
        <p:txBody>
          <a:bodyPr wrap="square" rtlCol="0">
            <a:spAutoFit/>
          </a:bodyPr>
          <a:lstStyle>
            <a:defPPr>
              <a:defRPr lang="en-US"/>
            </a:defPPr>
            <a:lvl1pPr>
              <a:defRPr sz="3600" b="1">
                <a:ln w="19050">
                  <a:solidFill>
                    <a:srgbClr val="FFFF00"/>
                  </a:solidFill>
                </a:ln>
                <a:solidFill>
                  <a:schemeClr val="accent4">
                    <a:lumMod val="60000"/>
                    <a:lumOff val="40000"/>
                  </a:schemeClr>
                </a:solidFill>
                <a:latin typeface="Bradley Hand ITC" panose="03070402050302030203" pitchFamily="66" charset="0"/>
              </a:defRPr>
            </a:lvl1pPr>
          </a:lstStyle>
          <a:p>
            <a:r>
              <a:rPr lang="en-IN" dirty="0"/>
              <a:t>Motion Detection Sensor</a:t>
            </a:r>
          </a:p>
        </p:txBody>
      </p:sp>
      <p:sp>
        <p:nvSpPr>
          <p:cNvPr id="3" name="TextBox 2">
            <a:extLst>
              <a:ext uri="{FF2B5EF4-FFF2-40B4-BE49-F238E27FC236}">
                <a16:creationId xmlns:a16="http://schemas.microsoft.com/office/drawing/2014/main" id="{D7E01CA9-E16B-8707-7099-0D33ACFA9E8A}"/>
              </a:ext>
            </a:extLst>
          </p:cNvPr>
          <p:cNvSpPr txBox="1"/>
          <p:nvPr/>
        </p:nvSpPr>
        <p:spPr>
          <a:xfrm>
            <a:off x="609600" y="1450428"/>
            <a:ext cx="7858783" cy="2554545"/>
          </a:xfrm>
          <a:prstGeom prst="rect">
            <a:avLst/>
          </a:prstGeom>
          <a:noFill/>
        </p:spPr>
        <p:txBody>
          <a:bodyPr wrap="square" rtlCol="0">
            <a:spAutoFit/>
          </a:bodyPr>
          <a:lstStyle/>
          <a:p>
            <a:pPr marL="342900" indent="-342900">
              <a:buClr>
                <a:schemeClr val="accent6"/>
              </a:buClr>
              <a:buFont typeface="Segoe UI Black" panose="020B0A02040204020203" pitchFamily="34" charset="0"/>
              <a:buChar char="►"/>
            </a:pPr>
            <a:r>
              <a:rPr lang="en-US" sz="2000" b="1" dirty="0">
                <a:solidFill>
                  <a:srgbClr val="FFC000"/>
                </a:solidFill>
                <a:latin typeface="Segoe UI Black" panose="020B0A02040204020203" pitchFamily="34" charset="0"/>
                <a:ea typeface="Segoe UI Black" panose="020B0A02040204020203" pitchFamily="34" charset="0"/>
              </a:rPr>
              <a:t>Motion Detection Capability</a:t>
            </a:r>
            <a:r>
              <a:rPr lang="en-US" sz="2000" dirty="0">
                <a:solidFill>
                  <a:srgbClr val="FFC000"/>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Smart Street Glow are equipped with advanced motion detection sensors, ensuring an efficient use of lighting resources.</a:t>
            </a:r>
          </a:p>
          <a:p>
            <a:pPr algn="l"/>
            <a:endParaRPr lang="en-US" sz="2000" dirty="0">
              <a:solidFill>
                <a:schemeClr val="bg1"/>
              </a:solidFill>
              <a:latin typeface="Sitka Display" panose="02000505000000020004" pitchFamily="2" charset="0"/>
            </a:endParaRPr>
          </a:p>
          <a:p>
            <a:pPr marL="342900" indent="-342900">
              <a:buClr>
                <a:schemeClr val="accent6"/>
              </a:buClr>
              <a:buFont typeface="Segoe UI Black" panose="020B0A02040204020203" pitchFamily="34" charset="0"/>
              <a:buChar char="►"/>
            </a:pPr>
            <a:r>
              <a:rPr lang="en-US" sz="2000" b="1" dirty="0">
                <a:solidFill>
                  <a:srgbClr val="FFC000"/>
                </a:solidFill>
                <a:latin typeface="Segoe UI Black" panose="020B0A02040204020203" pitchFamily="34" charset="0"/>
                <a:ea typeface="Segoe UI Black" panose="020B0A02040204020203" pitchFamily="34" charset="0"/>
              </a:rPr>
              <a:t>Detection of Activity</a:t>
            </a:r>
            <a:r>
              <a:rPr lang="en-US" sz="2000" dirty="0">
                <a:solidFill>
                  <a:srgbClr val="FFC000"/>
                </a:solidFill>
                <a:latin typeface="Segoe UI Black" panose="020B0A02040204020203" pitchFamily="34" charset="0"/>
                <a:ea typeface="Segoe UI Black" panose="020B0A02040204020203" pitchFamily="34" charset="0"/>
              </a:rPr>
              <a:t>: </a:t>
            </a:r>
            <a:r>
              <a:rPr lang="en-US" sz="2000" dirty="0">
                <a:solidFill>
                  <a:schemeClr val="bg1"/>
                </a:solidFill>
                <a:latin typeface="Sitka Display" panose="02000505000000020004" pitchFamily="2" charset="0"/>
              </a:rPr>
              <a:t>These sensors can identify various forms of activity, including pedestrians, cyclists, and vehicular traffic, allowing the lights to activate when needed.</a:t>
            </a:r>
          </a:p>
          <a:p>
            <a:pPr algn="l"/>
            <a:endParaRPr lang="en-US" sz="2000" dirty="0">
              <a:solidFill>
                <a:schemeClr val="bg1"/>
              </a:solidFill>
              <a:latin typeface="Sitka Display" panose="02000505000000020004" pitchFamily="2" charset="0"/>
            </a:endParaRPr>
          </a:p>
        </p:txBody>
      </p:sp>
      <p:sp>
        <p:nvSpPr>
          <p:cNvPr id="7" name="Rectangle 6"/>
          <p:cNvSpPr/>
          <p:nvPr/>
        </p:nvSpPr>
        <p:spPr>
          <a:xfrm>
            <a:off x="609600" y="4004973"/>
            <a:ext cx="11351172" cy="2308324"/>
          </a:xfrm>
          <a:prstGeom prst="rect">
            <a:avLst/>
          </a:prstGeom>
        </p:spPr>
        <p:txBody>
          <a:bodyPr wrap="square">
            <a:spAutoFit/>
          </a:bodyPr>
          <a:lstStyle/>
          <a:p>
            <a:pPr marL="342900" indent="-342900">
              <a:buClr>
                <a:schemeClr val="accent6"/>
              </a:buClr>
              <a:buFontTx/>
              <a:buChar char="►"/>
            </a:pPr>
            <a:r>
              <a:rPr lang="en-US" b="1" dirty="0">
                <a:solidFill>
                  <a:srgbClr val="FFC000"/>
                </a:solidFill>
                <a:latin typeface="Segoe UI Black" panose="020B0A02040204020203" pitchFamily="34" charset="0"/>
                <a:ea typeface="Segoe UI Black" panose="020B0A02040204020203" pitchFamily="34" charset="0"/>
              </a:rPr>
              <a:t>Reduction of Light Pollution</a:t>
            </a:r>
            <a:r>
              <a:rPr lang="en-US" dirty="0">
                <a:solidFill>
                  <a:srgbClr val="FFC000"/>
                </a:solidFill>
                <a:latin typeface="Segoe UI Black" panose="020B0A02040204020203" pitchFamily="34" charset="0"/>
                <a:ea typeface="Segoe UI Black" panose="020B0A02040204020203" pitchFamily="34" charset="0"/>
              </a:rPr>
              <a:t>: </a:t>
            </a:r>
            <a:r>
              <a:rPr lang="en-US" dirty="0">
                <a:solidFill>
                  <a:schemeClr val="bg1"/>
                </a:solidFill>
                <a:latin typeface="Sitka Display" panose="02000505000000020004" pitchFamily="2" charset="0"/>
              </a:rPr>
              <a:t>By only illuminating when activity is detected, the system minimizes unnecessary light and reduces light pollution, preserving the night sky and promoting environmental conservation.</a:t>
            </a:r>
          </a:p>
          <a:p>
            <a:pPr marL="342900" indent="-342900">
              <a:buClr>
                <a:schemeClr val="accent6"/>
              </a:buClr>
              <a:buFontTx/>
              <a:buChar char="►"/>
            </a:pPr>
            <a:endParaRPr lang="en-US" dirty="0">
              <a:solidFill>
                <a:schemeClr val="bg1"/>
              </a:solidFill>
              <a:latin typeface="Sitka Display" panose="02000505000000020004" pitchFamily="2" charset="0"/>
            </a:endParaRPr>
          </a:p>
          <a:p>
            <a:pPr marL="342900" indent="-342900">
              <a:buClr>
                <a:schemeClr val="accent6"/>
              </a:buClr>
              <a:buFontTx/>
              <a:buChar char="►"/>
            </a:pPr>
            <a:r>
              <a:rPr lang="en-US" b="1" dirty="0">
                <a:solidFill>
                  <a:srgbClr val="FFC000"/>
                </a:solidFill>
                <a:latin typeface="Segoe UI Black" panose="020B0A02040204020203" pitchFamily="34" charset="0"/>
                <a:ea typeface="Segoe UI Black" panose="020B0A02040204020203" pitchFamily="34" charset="0"/>
              </a:rPr>
              <a:t>Selective Responsiveness</a:t>
            </a:r>
            <a:r>
              <a:rPr lang="en-US" dirty="0">
                <a:solidFill>
                  <a:srgbClr val="FFC000"/>
                </a:solidFill>
                <a:latin typeface="Segoe UI Black" panose="020B0A02040204020203" pitchFamily="34" charset="0"/>
                <a:ea typeface="Segoe UI Black" panose="020B0A02040204020203" pitchFamily="34" charset="0"/>
              </a:rPr>
              <a:t>: </a:t>
            </a:r>
            <a:r>
              <a:rPr lang="en-US" dirty="0">
                <a:solidFill>
                  <a:schemeClr val="bg1"/>
                </a:solidFill>
                <a:latin typeface="Sitka Display" panose="02000505000000020004" pitchFamily="2" charset="0"/>
              </a:rPr>
              <a:t>The sensors are programmed to ignore non-human movement, such as wind-blown objects or wildlife, ensuring that the lights respond to genuine safety and security concerns.</a:t>
            </a:r>
          </a:p>
          <a:p>
            <a:pPr marL="342900" indent="-342900">
              <a:buClr>
                <a:schemeClr val="accent6"/>
              </a:buClr>
              <a:buFontTx/>
              <a:buChar char="►"/>
            </a:pPr>
            <a:endParaRPr lang="en-US" dirty="0">
              <a:solidFill>
                <a:schemeClr val="bg1"/>
              </a:solidFill>
              <a:latin typeface="Sitka Display" panose="02000505000000020004" pitchFamily="2" charset="0"/>
            </a:endParaRPr>
          </a:p>
          <a:p>
            <a:pPr marL="342900" indent="-342900">
              <a:buClr>
                <a:schemeClr val="accent6"/>
              </a:buClr>
              <a:buFontTx/>
              <a:buChar char="►"/>
            </a:pPr>
            <a:r>
              <a:rPr lang="en-US" b="1" dirty="0">
                <a:solidFill>
                  <a:srgbClr val="FFC000"/>
                </a:solidFill>
                <a:latin typeface="Segoe UI Black" panose="020B0A02040204020203" pitchFamily="34" charset="0"/>
                <a:ea typeface="Segoe UI Black" panose="020B0A02040204020203" pitchFamily="34" charset="0"/>
              </a:rPr>
              <a:t>Enhanced Safety</a:t>
            </a:r>
            <a:r>
              <a:rPr lang="en-US" dirty="0">
                <a:solidFill>
                  <a:srgbClr val="FFC000"/>
                </a:solidFill>
                <a:latin typeface="Segoe UI Black" panose="020B0A02040204020203" pitchFamily="34" charset="0"/>
                <a:ea typeface="Segoe UI Black" panose="020B0A02040204020203" pitchFamily="34" charset="0"/>
              </a:rPr>
              <a:t>: </a:t>
            </a:r>
            <a:r>
              <a:rPr lang="en-US" dirty="0">
                <a:solidFill>
                  <a:schemeClr val="bg1"/>
                </a:solidFill>
                <a:latin typeface="Sitka Display" panose="02000505000000020004" pitchFamily="2" charset="0"/>
              </a:rPr>
              <a:t>The motion detection feature enhances safety in urban environments, providing well-lit pathways for pedestrians and cyclists while conserving energy during quiet periods.</a:t>
            </a:r>
          </a:p>
        </p:txBody>
      </p:sp>
      <p:pic>
        <p:nvPicPr>
          <p:cNvPr id="8" name="Picture 2" descr="Street Light Motion Sensor - Smart Street Light | Tviligh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49942" y="1450428"/>
            <a:ext cx="3942058" cy="25545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56614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100000">
                                          <p:val>
                                            <p:strVal val="#ppt_x"/>
                                          </p:val>
                                        </p:tav>
                                      </p:tavLst>
                                    </p:anim>
                                    <p:anim calcmode="lin" valueType="num">
                                      <p:cBhvr>
                                        <p:cTn id="8" dur="500" fill="hold"/>
                                        <p:tgtEl>
                                          <p:spTgt spid="2"/>
                                        </p:tgtEl>
                                        <p:attrNameLst>
                                          <p:attrName>ppt_y</p:attrName>
                                        </p:attrNameLst>
                                      </p:cBhvr>
                                      <p:tavLst>
                                        <p:tav tm="0">
                                          <p:val>
                                            <p:strVal val="#ppt_y-#ppt_h/2"/>
                                          </p:val>
                                        </p:tav>
                                        <p:tav tm="100000">
                                          <p:val>
                                            <p:strVal val="#ppt_y"/>
                                          </p:val>
                                        </p:tav>
                                      </p:tavLst>
                                    </p:anim>
                                    <p:anim calcmode="lin" valueType="num">
                                      <p:cBhvr>
                                        <p:cTn id="9" dur="500" fill="hold"/>
                                        <p:tgtEl>
                                          <p:spTgt spid="2"/>
                                        </p:tgtEl>
                                        <p:attrNameLst>
                                          <p:attrName>ppt_w</p:attrName>
                                        </p:attrNameLst>
                                      </p:cBhvr>
                                      <p:tavLst>
                                        <p:tav tm="0">
                                          <p:val>
                                            <p:strVal val="#ppt_w"/>
                                          </p:val>
                                        </p:tav>
                                        <p:tav tm="100000">
                                          <p:val>
                                            <p:strVal val="#ppt_w"/>
                                          </p:val>
                                        </p:tav>
                                      </p:tavLst>
                                    </p:anim>
                                    <p:anim calcmode="lin" valueType="num">
                                      <p:cBhvr>
                                        <p:cTn id="10"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right)">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nodeType="click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 calcmode="lin" valueType="num">
                                      <p:cBhvr additive="base">
                                        <p:cTn id="20"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21"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7">
                                            <p:txEl>
                                              <p:pRg st="0" end="0"/>
                                            </p:txEl>
                                          </p:spTgt>
                                        </p:tgtEl>
                                        <p:attrNameLst>
                                          <p:attrName>style.visibility</p:attrName>
                                        </p:attrNameLst>
                                      </p:cBhvr>
                                      <p:to>
                                        <p:strVal val="visible"/>
                                      </p:to>
                                    </p:set>
                                    <p:anim calcmode="lin" valueType="num">
                                      <p:cBhvr additive="base">
                                        <p:cTn id="32" dur="500" fill="hold"/>
                                        <p:tgtEl>
                                          <p:spTgt spid="7">
                                            <p:txEl>
                                              <p:pRg st="0" end="0"/>
                                            </p:txEl>
                                          </p:spTgt>
                                        </p:tgtEl>
                                        <p:attrNameLst>
                                          <p:attrName>ppt_x</p:attrName>
                                        </p:attrNameLst>
                                      </p:cBhvr>
                                      <p:tavLst>
                                        <p:tav tm="0">
                                          <p:val>
                                            <p:strVal val="0-#ppt_w/2"/>
                                          </p:val>
                                        </p:tav>
                                        <p:tav tm="100000">
                                          <p:val>
                                            <p:strVal val="#ppt_x"/>
                                          </p:val>
                                        </p:tav>
                                      </p:tavLst>
                                    </p:anim>
                                    <p:anim calcmode="lin" valueType="num">
                                      <p:cBhvr additive="base">
                                        <p:cTn id="33" dur="500" fill="hold"/>
                                        <p:tgtEl>
                                          <p:spTgt spid="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8" fill="hold" nodeType="clickEffect">
                                  <p:stCondLst>
                                    <p:cond delay="0"/>
                                  </p:stCondLst>
                                  <p:childTnLst>
                                    <p:set>
                                      <p:cBhvr>
                                        <p:cTn id="37" dur="1" fill="hold">
                                          <p:stCondLst>
                                            <p:cond delay="0"/>
                                          </p:stCondLst>
                                        </p:cTn>
                                        <p:tgtEl>
                                          <p:spTgt spid="7">
                                            <p:txEl>
                                              <p:pRg st="2" end="2"/>
                                            </p:txEl>
                                          </p:spTgt>
                                        </p:tgtEl>
                                        <p:attrNameLst>
                                          <p:attrName>style.visibility</p:attrName>
                                        </p:attrNameLst>
                                      </p:cBhvr>
                                      <p:to>
                                        <p:strVal val="visible"/>
                                      </p:to>
                                    </p:set>
                                    <p:anim calcmode="lin" valueType="num">
                                      <p:cBhvr additive="base">
                                        <p:cTn id="38" dur="500" fill="hold"/>
                                        <p:tgtEl>
                                          <p:spTgt spid="7">
                                            <p:txEl>
                                              <p:pRg st="2" end="2"/>
                                            </p:tx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8" fill="hold" nodeType="clickEffect">
                                  <p:stCondLst>
                                    <p:cond delay="0"/>
                                  </p:stCondLst>
                                  <p:childTnLst>
                                    <p:set>
                                      <p:cBhvr>
                                        <p:cTn id="43" dur="1" fill="hold">
                                          <p:stCondLst>
                                            <p:cond delay="0"/>
                                          </p:stCondLst>
                                        </p:cTn>
                                        <p:tgtEl>
                                          <p:spTgt spid="7">
                                            <p:txEl>
                                              <p:pRg st="4" end="4"/>
                                            </p:txEl>
                                          </p:spTgt>
                                        </p:tgtEl>
                                        <p:attrNameLst>
                                          <p:attrName>style.visibility</p:attrName>
                                        </p:attrNameLst>
                                      </p:cBhvr>
                                      <p:to>
                                        <p:strVal val="visible"/>
                                      </p:to>
                                    </p:set>
                                    <p:anim calcmode="lin" valueType="num">
                                      <p:cBhvr additive="base">
                                        <p:cTn id="44" dur="500" fill="hold"/>
                                        <p:tgtEl>
                                          <p:spTgt spid="7">
                                            <p:txEl>
                                              <p:pRg st="4" end="4"/>
                                            </p:txEl>
                                          </p:spTgt>
                                        </p:tgtEl>
                                        <p:attrNameLst>
                                          <p:attrName>ppt_x</p:attrName>
                                        </p:attrNameLst>
                                      </p:cBhvr>
                                      <p:tavLst>
                                        <p:tav tm="0">
                                          <p:val>
                                            <p:strVal val="0-#ppt_w/2"/>
                                          </p:val>
                                        </p:tav>
                                        <p:tav tm="100000">
                                          <p:val>
                                            <p:strVal val="#ppt_x"/>
                                          </p:val>
                                        </p:tav>
                                      </p:tavLst>
                                    </p:anim>
                                    <p:anim calcmode="lin" valueType="num">
                                      <p:cBhvr additive="base">
                                        <p:cTn id="45" dur="500" fill="hold"/>
                                        <p:tgtEl>
                                          <p:spTgt spid="7">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0000"/>
            <a:lum/>
            <a:extLst>
              <a:ext uri="{BEBA8EAE-BF5A-486C-A8C5-ECC9F3942E4B}">
                <a14:imgProps xmlns:a14="http://schemas.microsoft.com/office/drawing/2010/main">
                  <a14:imgLayer r:embed="rId3">
                    <a14:imgEffect>
                      <a14:artisticBlur radius="5"/>
                    </a14:imgEffect>
                  </a14:imgLayer>
                </a14:imgProps>
              </a:ext>
            </a:extLst>
          </a:blip>
          <a:srcRect/>
          <a:stretch>
            <a:fillRect l="-8000" r="-6000" b="-25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F205A3-F6A4-6655-9986-8DB89E0BE75B}"/>
              </a:ext>
            </a:extLst>
          </p:cNvPr>
          <p:cNvSpPr txBox="1"/>
          <p:nvPr/>
        </p:nvSpPr>
        <p:spPr>
          <a:xfrm>
            <a:off x="2716967" y="218503"/>
            <a:ext cx="6579476" cy="1200329"/>
          </a:xfrm>
          <a:prstGeom prst="rect">
            <a:avLst/>
          </a:prstGeom>
          <a:noFill/>
          <a:ln>
            <a:noFill/>
          </a:ln>
        </p:spPr>
        <p:txBody>
          <a:bodyPr wrap="square" rtlCol="0">
            <a:spAutoFit/>
          </a:bodyPr>
          <a:lstStyle>
            <a:defPPr>
              <a:defRPr lang="en-US"/>
            </a:defPPr>
            <a:lvl1pPr>
              <a:defRPr sz="3600" b="1">
                <a:ln w="19050">
                  <a:solidFill>
                    <a:srgbClr val="FFFF00"/>
                  </a:solidFill>
                </a:ln>
                <a:solidFill>
                  <a:schemeClr val="accent4">
                    <a:lumMod val="60000"/>
                    <a:lumOff val="40000"/>
                  </a:schemeClr>
                </a:solidFill>
                <a:latin typeface="Bradley Hand ITC" panose="03070402050302030203" pitchFamily="66" charset="0"/>
              </a:defRPr>
            </a:lvl1pPr>
          </a:lstStyle>
          <a:p>
            <a:pPr algn="ctr"/>
            <a:r>
              <a:rPr lang="en-IN" dirty="0"/>
              <a:t>Automated Fault Notification and Emergency Response</a:t>
            </a:r>
          </a:p>
        </p:txBody>
      </p:sp>
      <p:sp>
        <p:nvSpPr>
          <p:cNvPr id="3" name="TextBox 2">
            <a:extLst>
              <a:ext uri="{FF2B5EF4-FFF2-40B4-BE49-F238E27FC236}">
                <a16:creationId xmlns:a16="http://schemas.microsoft.com/office/drawing/2014/main" id="{FA5C4110-C318-E24D-863D-75A98C8EC938}"/>
              </a:ext>
            </a:extLst>
          </p:cNvPr>
          <p:cNvSpPr txBox="1"/>
          <p:nvPr/>
        </p:nvSpPr>
        <p:spPr>
          <a:xfrm>
            <a:off x="672662" y="1693072"/>
            <a:ext cx="10983309" cy="5047536"/>
          </a:xfrm>
          <a:prstGeom prst="rect">
            <a:avLst/>
          </a:prstGeom>
          <a:noFill/>
        </p:spPr>
        <p:txBody>
          <a:bodyPr wrap="square" rtlCol="0">
            <a:spAutoFit/>
          </a:bodyPr>
          <a:lstStyle/>
          <a:p>
            <a:pPr marL="285750" indent="-285750">
              <a:buClr>
                <a:srgbClr val="92D050"/>
              </a:buClr>
              <a:buFontTx/>
              <a:buChar char="►"/>
            </a:pPr>
            <a:r>
              <a:rPr lang="en-US" sz="2200" b="1" dirty="0">
                <a:solidFill>
                  <a:srgbClr val="FFC000"/>
                </a:solidFill>
                <a:latin typeface="Segoe UI Black" panose="020B0A02040204020203" pitchFamily="34" charset="0"/>
                <a:ea typeface="Segoe UI Black" panose="020B0A02040204020203" pitchFamily="34" charset="0"/>
              </a:rPr>
              <a:t>Automated Notification</a:t>
            </a:r>
            <a:r>
              <a:rPr lang="en-US" sz="2200" dirty="0">
                <a:solidFill>
                  <a:srgbClr val="FFC000"/>
                </a:solidFill>
                <a:latin typeface="Segoe UI Black" panose="020B0A02040204020203" pitchFamily="34" charset="0"/>
                <a:ea typeface="Segoe UI Black" panose="020B0A02040204020203" pitchFamily="34" charset="0"/>
              </a:rPr>
              <a:t>: </a:t>
            </a:r>
            <a:r>
              <a:rPr lang="en-US" sz="2200" dirty="0">
                <a:solidFill>
                  <a:schemeClr val="bg1"/>
                </a:solidFill>
                <a:latin typeface="Sitka Display" panose="02000505000000020004" pitchFamily="2" charset="0"/>
              </a:rPr>
              <a:t>Our Smart Street Glow are equipped with </a:t>
            </a:r>
            <a:endParaRPr lang="en-US" sz="2200" dirty="0" smtClean="0">
              <a:solidFill>
                <a:schemeClr val="bg1"/>
              </a:solidFill>
              <a:latin typeface="Sitka Display" panose="02000505000000020004" pitchFamily="2" charset="0"/>
            </a:endParaRPr>
          </a:p>
          <a:p>
            <a:pPr>
              <a:buClr>
                <a:srgbClr val="92D050"/>
              </a:buClr>
            </a:pPr>
            <a:r>
              <a:rPr lang="en-US" sz="2200" dirty="0" smtClean="0">
                <a:solidFill>
                  <a:schemeClr val="bg1"/>
                </a:solidFill>
                <a:latin typeface="Sitka Display" panose="02000505000000020004" pitchFamily="2" charset="0"/>
              </a:rPr>
              <a:t>	an automated </a:t>
            </a:r>
            <a:r>
              <a:rPr lang="en-US" sz="2200" dirty="0">
                <a:solidFill>
                  <a:schemeClr val="bg1"/>
                </a:solidFill>
                <a:latin typeface="Sitka Display" panose="02000505000000020004" pitchFamily="2" charset="0"/>
              </a:rPr>
              <a:t>fault notification system to streamline maintenance and </a:t>
            </a:r>
            <a:endParaRPr lang="en-US" sz="2200" dirty="0" smtClean="0">
              <a:solidFill>
                <a:schemeClr val="bg1"/>
              </a:solidFill>
              <a:latin typeface="Sitka Display" panose="02000505000000020004" pitchFamily="2" charset="0"/>
            </a:endParaRPr>
          </a:p>
          <a:p>
            <a:pPr>
              <a:buClr>
                <a:srgbClr val="92D050"/>
              </a:buClr>
            </a:pPr>
            <a:r>
              <a:rPr lang="en-US" sz="2200" dirty="0">
                <a:solidFill>
                  <a:schemeClr val="bg1"/>
                </a:solidFill>
                <a:latin typeface="Sitka Display" panose="02000505000000020004" pitchFamily="2" charset="0"/>
              </a:rPr>
              <a:t> </a:t>
            </a:r>
            <a:r>
              <a:rPr lang="en-US" sz="2200" dirty="0" smtClean="0">
                <a:solidFill>
                  <a:schemeClr val="bg1"/>
                </a:solidFill>
                <a:latin typeface="Sitka Display" panose="02000505000000020004" pitchFamily="2" charset="0"/>
              </a:rPr>
              <a:t>    	</a:t>
            </a:r>
            <a:r>
              <a:rPr lang="en-US" sz="2200" dirty="0" smtClean="0">
                <a:solidFill>
                  <a:schemeClr val="bg1"/>
                </a:solidFill>
                <a:latin typeface="Sitka Display" panose="02000505000000020004" pitchFamily="2" charset="0"/>
              </a:rPr>
              <a:t>improve </a:t>
            </a:r>
            <a:r>
              <a:rPr lang="en-US" sz="2200" dirty="0">
                <a:solidFill>
                  <a:schemeClr val="bg1"/>
                </a:solidFill>
                <a:latin typeface="Sitka Display" panose="02000505000000020004" pitchFamily="2" charset="0"/>
              </a:rPr>
              <a:t>reliability.</a:t>
            </a:r>
          </a:p>
          <a:p>
            <a:pPr marL="285750" indent="-285750">
              <a:buClr>
                <a:srgbClr val="92D050"/>
              </a:buClr>
              <a:buFontTx/>
              <a:buChar char="►"/>
            </a:pPr>
            <a:r>
              <a:rPr lang="en-US" sz="2200" b="1" dirty="0">
                <a:solidFill>
                  <a:srgbClr val="FFC000"/>
                </a:solidFill>
                <a:latin typeface="Segoe UI Black" panose="020B0A02040204020203" pitchFamily="34" charset="0"/>
                <a:ea typeface="Segoe UI Black" panose="020B0A02040204020203" pitchFamily="34" charset="0"/>
              </a:rPr>
              <a:t>Fault Detection</a:t>
            </a:r>
            <a:r>
              <a:rPr lang="en-US" sz="2200" dirty="0">
                <a:solidFill>
                  <a:srgbClr val="FFC000"/>
                </a:solidFill>
                <a:latin typeface="Segoe UI Black" panose="020B0A02040204020203" pitchFamily="34" charset="0"/>
                <a:ea typeface="Segoe UI Black" panose="020B0A02040204020203" pitchFamily="34" charset="0"/>
              </a:rPr>
              <a:t>: </a:t>
            </a:r>
            <a:r>
              <a:rPr lang="en-US" sz="2200" dirty="0">
                <a:solidFill>
                  <a:schemeClr val="bg1"/>
                </a:solidFill>
                <a:latin typeface="Sitka Display" panose="02000505000000020004" pitchFamily="2" charset="0"/>
              </a:rPr>
              <a:t>Sensors in the street lights detect faults, such as fused </a:t>
            </a:r>
            <a:endParaRPr lang="en-US" sz="2200" dirty="0" smtClean="0">
              <a:solidFill>
                <a:schemeClr val="bg1"/>
              </a:solidFill>
              <a:latin typeface="Sitka Display" panose="02000505000000020004" pitchFamily="2" charset="0"/>
            </a:endParaRPr>
          </a:p>
          <a:p>
            <a:pPr>
              <a:buClr>
                <a:srgbClr val="92D050"/>
              </a:buClr>
            </a:pPr>
            <a:r>
              <a:rPr lang="en-US" sz="2200" dirty="0">
                <a:solidFill>
                  <a:schemeClr val="bg1"/>
                </a:solidFill>
                <a:latin typeface="Sitka Display" panose="02000505000000020004" pitchFamily="2" charset="0"/>
              </a:rPr>
              <a:t>	</a:t>
            </a:r>
            <a:r>
              <a:rPr lang="en-US" sz="2200" dirty="0" smtClean="0">
                <a:solidFill>
                  <a:schemeClr val="bg1"/>
                </a:solidFill>
                <a:latin typeface="Sitka Display" panose="02000505000000020004" pitchFamily="2" charset="0"/>
              </a:rPr>
              <a:t>bulbs </a:t>
            </a:r>
            <a:r>
              <a:rPr lang="en-US" sz="2200" dirty="0">
                <a:solidFill>
                  <a:schemeClr val="bg1"/>
                </a:solidFill>
                <a:latin typeface="Sitka Display" panose="02000505000000020004" pitchFamily="2" charset="0"/>
              </a:rPr>
              <a:t>or other issues, and promptly trigger the notification system.</a:t>
            </a:r>
          </a:p>
          <a:p>
            <a:pPr marL="285750" indent="-285750">
              <a:buClr>
                <a:srgbClr val="92D050"/>
              </a:buClr>
              <a:buFontTx/>
              <a:buChar char="►"/>
            </a:pPr>
            <a:r>
              <a:rPr lang="en-US" sz="2200" b="1" dirty="0">
                <a:solidFill>
                  <a:srgbClr val="FFC000"/>
                </a:solidFill>
                <a:latin typeface="Segoe UI Black" panose="020B0A02040204020203" pitchFamily="34" charset="0"/>
                <a:ea typeface="Segoe UI Black" panose="020B0A02040204020203" pitchFamily="34" charset="0"/>
              </a:rPr>
              <a:t>Instant Alerts</a:t>
            </a:r>
            <a:r>
              <a:rPr lang="en-US" sz="2200" dirty="0">
                <a:solidFill>
                  <a:srgbClr val="FFC000"/>
                </a:solidFill>
                <a:latin typeface="Segoe UI Black" panose="020B0A02040204020203" pitchFamily="34" charset="0"/>
                <a:ea typeface="Segoe UI Black" panose="020B0A02040204020203" pitchFamily="34" charset="0"/>
              </a:rPr>
              <a:t>: </a:t>
            </a:r>
            <a:r>
              <a:rPr lang="en-US" sz="2200" dirty="0">
                <a:solidFill>
                  <a:schemeClr val="bg1"/>
                </a:solidFill>
                <a:latin typeface="Sitka Display" panose="02000505000000020004" pitchFamily="2" charset="0"/>
              </a:rPr>
              <a:t>When a fault is identified, an instant notification is sent to the electric board office, including precise location details for quick and efficient maintenance.</a:t>
            </a:r>
          </a:p>
          <a:p>
            <a:pPr marL="285750" indent="-285750">
              <a:buClr>
                <a:srgbClr val="92D050"/>
              </a:buClr>
              <a:buFontTx/>
              <a:buChar char="►"/>
            </a:pPr>
            <a:r>
              <a:rPr lang="en-US" sz="2200" b="1" dirty="0">
                <a:solidFill>
                  <a:srgbClr val="FFC000"/>
                </a:solidFill>
                <a:latin typeface="Segoe UI Black" panose="020B0A02040204020203" pitchFamily="34" charset="0"/>
                <a:ea typeface="Segoe UI Black" panose="020B0A02040204020203" pitchFamily="34" charset="0"/>
              </a:rPr>
              <a:t>Emergency Response</a:t>
            </a:r>
            <a:r>
              <a:rPr lang="en-US" sz="2200" dirty="0">
                <a:solidFill>
                  <a:srgbClr val="FFC000"/>
                </a:solidFill>
                <a:latin typeface="Segoe UI Black" panose="020B0A02040204020203" pitchFamily="34" charset="0"/>
                <a:ea typeface="Segoe UI Black" panose="020B0A02040204020203" pitchFamily="34" charset="0"/>
              </a:rPr>
              <a:t>: </a:t>
            </a:r>
            <a:r>
              <a:rPr lang="en-US" sz="2200" dirty="0">
                <a:solidFill>
                  <a:schemeClr val="bg1"/>
                </a:solidFill>
                <a:latin typeface="Sitka Display" panose="02000505000000020004" pitchFamily="2" charset="0"/>
              </a:rPr>
              <a:t>In the event of a car crash or an impact that bends the street light by more than 5 degrees, the system also triggers an instant notification to local emergency services, such as ambulances, for rapid response.</a:t>
            </a:r>
          </a:p>
          <a:p>
            <a:pPr marL="285750" indent="-285750">
              <a:buClr>
                <a:srgbClr val="92D050"/>
              </a:buClr>
              <a:buFontTx/>
              <a:buChar char="►"/>
            </a:pPr>
            <a:r>
              <a:rPr lang="en-US" sz="2200" b="1" dirty="0">
                <a:solidFill>
                  <a:srgbClr val="FFC000"/>
                </a:solidFill>
                <a:latin typeface="Segoe UI Black" panose="020B0A02040204020203" pitchFamily="34" charset="0"/>
                <a:ea typeface="Segoe UI Black" panose="020B0A02040204020203" pitchFamily="34" charset="0"/>
              </a:rPr>
              <a:t>Minimized Downtime</a:t>
            </a:r>
            <a:r>
              <a:rPr lang="en-US" sz="2200" dirty="0">
                <a:solidFill>
                  <a:srgbClr val="FFC000"/>
                </a:solidFill>
                <a:latin typeface="Segoe UI Black" panose="020B0A02040204020203" pitchFamily="34" charset="0"/>
                <a:ea typeface="Segoe UI Black" panose="020B0A02040204020203" pitchFamily="34" charset="0"/>
              </a:rPr>
              <a:t>: </a:t>
            </a:r>
            <a:r>
              <a:rPr lang="en-US" sz="2200" dirty="0">
                <a:solidFill>
                  <a:schemeClr val="bg1"/>
                </a:solidFill>
                <a:latin typeface="Sitka Display" panose="02000505000000020004" pitchFamily="2" charset="0"/>
              </a:rPr>
              <a:t>This system ensures that faulty lights are addressed promptly, reducing downtime and enhancing public safety.</a:t>
            </a:r>
          </a:p>
          <a:p>
            <a:pPr marL="285750" indent="-285750">
              <a:buClr>
                <a:srgbClr val="92D050"/>
              </a:buClr>
              <a:buFontTx/>
              <a:buChar char="►"/>
            </a:pPr>
            <a:r>
              <a:rPr lang="en-US" sz="2200" b="1" dirty="0">
                <a:solidFill>
                  <a:srgbClr val="FFC000"/>
                </a:solidFill>
                <a:latin typeface="Segoe UI Black" panose="020B0A02040204020203" pitchFamily="34" charset="0"/>
                <a:ea typeface="Segoe UI Black" panose="020B0A02040204020203" pitchFamily="34" charset="0"/>
              </a:rPr>
              <a:t>Efficient Maintenance</a:t>
            </a:r>
            <a:r>
              <a:rPr lang="en-US" sz="2200" dirty="0">
                <a:solidFill>
                  <a:srgbClr val="FFC000"/>
                </a:solidFill>
                <a:latin typeface="Segoe UI Black" panose="020B0A02040204020203" pitchFamily="34" charset="0"/>
                <a:ea typeface="Segoe UI Black" panose="020B0A02040204020203" pitchFamily="34" charset="0"/>
              </a:rPr>
              <a:t>: </a:t>
            </a:r>
            <a:r>
              <a:rPr lang="en-US" sz="2200" dirty="0">
                <a:solidFill>
                  <a:schemeClr val="bg1"/>
                </a:solidFill>
                <a:latin typeface="Sitka Display" panose="02000505000000020004" pitchFamily="2" charset="0"/>
              </a:rPr>
              <a:t>Faster response times lead to more efficient maintenance practices, reducing costs and improving overall service.</a:t>
            </a:r>
          </a:p>
          <a:p>
            <a:endParaRPr lang="en-IN" sz="1400" dirty="0">
              <a:solidFill>
                <a:schemeClr val="bg1"/>
              </a:solidFill>
              <a:latin typeface="Sitka Display" panose="02000505000000020004" pitchFamily="2" charset="0"/>
            </a:endParaRPr>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t="4471" b="15697"/>
          <a:stretch/>
        </p:blipFill>
        <p:spPr>
          <a:xfrm>
            <a:off x="9418320" y="218503"/>
            <a:ext cx="2773680" cy="3210497"/>
          </a:xfrm>
          <a:prstGeom prst="rect">
            <a:avLst/>
          </a:prstGeom>
        </p:spPr>
      </p:pic>
    </p:spTree>
    <p:extLst>
      <p:ext uri="{BB962C8B-B14F-4D97-AF65-F5344CB8AC3E}">
        <p14:creationId xmlns:p14="http://schemas.microsoft.com/office/powerpoint/2010/main" val="23340985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100000">
                                          <p:val>
                                            <p:strVal val="#ppt_x"/>
                                          </p:val>
                                        </p:tav>
                                      </p:tavLst>
                                    </p:anim>
                                    <p:anim calcmode="lin" valueType="num">
                                      <p:cBhvr>
                                        <p:cTn id="8" dur="500" fill="hold"/>
                                        <p:tgtEl>
                                          <p:spTgt spid="2"/>
                                        </p:tgtEl>
                                        <p:attrNameLst>
                                          <p:attrName>ppt_y</p:attrName>
                                        </p:attrNameLst>
                                      </p:cBhvr>
                                      <p:tavLst>
                                        <p:tav tm="0">
                                          <p:val>
                                            <p:strVal val="#ppt_y-#ppt_h/2"/>
                                          </p:val>
                                        </p:tav>
                                        <p:tav tm="100000">
                                          <p:val>
                                            <p:strVal val="#ppt_y"/>
                                          </p:val>
                                        </p:tav>
                                      </p:tavLst>
                                    </p:anim>
                                    <p:anim calcmode="lin" valueType="num">
                                      <p:cBhvr>
                                        <p:cTn id="9" dur="500" fill="hold"/>
                                        <p:tgtEl>
                                          <p:spTgt spid="2"/>
                                        </p:tgtEl>
                                        <p:attrNameLst>
                                          <p:attrName>ppt_w</p:attrName>
                                        </p:attrNameLst>
                                      </p:cBhvr>
                                      <p:tavLst>
                                        <p:tav tm="0">
                                          <p:val>
                                            <p:strVal val="#ppt_w"/>
                                          </p:val>
                                        </p:tav>
                                        <p:tav tm="100000">
                                          <p:val>
                                            <p:strVal val="#ppt_w"/>
                                          </p:val>
                                        </p:tav>
                                      </p:tavLst>
                                    </p:anim>
                                    <p:anim calcmode="lin" valueType="num">
                                      <p:cBhvr>
                                        <p:cTn id="10"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right)">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2" presetClass="entr" presetSubtype="8" fill="hold" nodeType="click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 calcmode="lin" valueType="num">
                                      <p:cBhvr additive="base">
                                        <p:cTn id="20" dur="500"/>
                                        <p:tgtEl>
                                          <p:spTgt spid="3">
                                            <p:txEl>
                                              <p:pRg st="0" end="0"/>
                                            </p:txEl>
                                          </p:spTgt>
                                        </p:tgtEl>
                                        <p:attrNameLst>
                                          <p:attrName>ppt_x</p:attrName>
                                        </p:attrNameLst>
                                      </p:cBhvr>
                                      <p:tavLst>
                                        <p:tav tm="0">
                                          <p:val>
                                            <p:strVal val="#ppt_x-#ppt_w*1.125000"/>
                                          </p:val>
                                        </p:tav>
                                        <p:tav tm="100000">
                                          <p:val>
                                            <p:strVal val="#ppt_x"/>
                                          </p:val>
                                        </p:tav>
                                      </p:tavLst>
                                    </p:anim>
                                    <p:animEffect transition="in" filter="wipe(right)">
                                      <p:cBhvr>
                                        <p:cTn id="21" dur="500"/>
                                        <p:tgtEl>
                                          <p:spTgt spid="3">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2" presetClass="entr" presetSubtype="8" fill="hold" nodeType="clickEffect">
                                  <p:stCondLst>
                                    <p:cond delay="0"/>
                                  </p:stCondLst>
                                  <p:childTnLst>
                                    <p:set>
                                      <p:cBhvr>
                                        <p:cTn id="25" dur="1" fill="hold">
                                          <p:stCondLst>
                                            <p:cond delay="0"/>
                                          </p:stCondLst>
                                        </p:cTn>
                                        <p:tgtEl>
                                          <p:spTgt spid="3">
                                            <p:txEl>
                                              <p:pRg st="1" end="1"/>
                                            </p:txEl>
                                          </p:spTgt>
                                        </p:tgtEl>
                                        <p:attrNameLst>
                                          <p:attrName>style.visibility</p:attrName>
                                        </p:attrNameLst>
                                      </p:cBhvr>
                                      <p:to>
                                        <p:strVal val="visible"/>
                                      </p:to>
                                    </p:set>
                                    <p:anim calcmode="lin" valueType="num">
                                      <p:cBhvr additive="base">
                                        <p:cTn id="26" dur="500"/>
                                        <p:tgtEl>
                                          <p:spTgt spid="3">
                                            <p:txEl>
                                              <p:pRg st="1" end="1"/>
                                            </p:txEl>
                                          </p:spTgt>
                                        </p:tgtEl>
                                        <p:attrNameLst>
                                          <p:attrName>ppt_x</p:attrName>
                                        </p:attrNameLst>
                                      </p:cBhvr>
                                      <p:tavLst>
                                        <p:tav tm="0">
                                          <p:val>
                                            <p:strVal val="#ppt_x-#ppt_w*1.125000"/>
                                          </p:val>
                                        </p:tav>
                                        <p:tav tm="100000">
                                          <p:val>
                                            <p:strVal val="#ppt_x"/>
                                          </p:val>
                                        </p:tav>
                                      </p:tavLst>
                                    </p:anim>
                                    <p:animEffect transition="in" filter="wipe(right)">
                                      <p:cBhvr>
                                        <p:cTn id="27" dur="500"/>
                                        <p:tgtEl>
                                          <p:spTgt spid="3">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2" presetClass="entr" presetSubtype="8" fill="hold" nodeType="clickEffect">
                                  <p:stCondLst>
                                    <p:cond delay="0"/>
                                  </p:stCondLst>
                                  <p:childTnLst>
                                    <p:set>
                                      <p:cBhvr>
                                        <p:cTn id="31" dur="1" fill="hold">
                                          <p:stCondLst>
                                            <p:cond delay="0"/>
                                          </p:stCondLst>
                                        </p:cTn>
                                        <p:tgtEl>
                                          <p:spTgt spid="3">
                                            <p:txEl>
                                              <p:pRg st="2" end="2"/>
                                            </p:txEl>
                                          </p:spTgt>
                                        </p:tgtEl>
                                        <p:attrNameLst>
                                          <p:attrName>style.visibility</p:attrName>
                                        </p:attrNameLst>
                                      </p:cBhvr>
                                      <p:to>
                                        <p:strVal val="visible"/>
                                      </p:to>
                                    </p:set>
                                    <p:anim calcmode="lin" valueType="num">
                                      <p:cBhvr additive="base">
                                        <p:cTn id="32" dur="500"/>
                                        <p:tgtEl>
                                          <p:spTgt spid="3">
                                            <p:txEl>
                                              <p:pRg st="2" end="2"/>
                                            </p:txEl>
                                          </p:spTgt>
                                        </p:tgtEl>
                                        <p:attrNameLst>
                                          <p:attrName>ppt_x</p:attrName>
                                        </p:attrNameLst>
                                      </p:cBhvr>
                                      <p:tavLst>
                                        <p:tav tm="0">
                                          <p:val>
                                            <p:strVal val="#ppt_x-#ppt_w*1.125000"/>
                                          </p:val>
                                        </p:tav>
                                        <p:tav tm="100000">
                                          <p:val>
                                            <p:strVal val="#ppt_x"/>
                                          </p:val>
                                        </p:tav>
                                      </p:tavLst>
                                    </p:anim>
                                    <p:animEffect transition="in" filter="wipe(right)">
                                      <p:cBhvr>
                                        <p:cTn id="33" dur="500"/>
                                        <p:tgtEl>
                                          <p:spTgt spid="3">
                                            <p:txEl>
                                              <p:pRg st="2" end="2"/>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2" presetClass="entr" presetSubtype="8" fill="hold" nodeType="clickEffect">
                                  <p:stCondLst>
                                    <p:cond delay="0"/>
                                  </p:stCondLst>
                                  <p:childTnLst>
                                    <p:set>
                                      <p:cBhvr>
                                        <p:cTn id="37" dur="1" fill="hold">
                                          <p:stCondLst>
                                            <p:cond delay="0"/>
                                          </p:stCondLst>
                                        </p:cTn>
                                        <p:tgtEl>
                                          <p:spTgt spid="3">
                                            <p:txEl>
                                              <p:pRg st="3" end="3"/>
                                            </p:txEl>
                                          </p:spTgt>
                                        </p:tgtEl>
                                        <p:attrNameLst>
                                          <p:attrName>style.visibility</p:attrName>
                                        </p:attrNameLst>
                                      </p:cBhvr>
                                      <p:to>
                                        <p:strVal val="visible"/>
                                      </p:to>
                                    </p:set>
                                    <p:anim calcmode="lin" valueType="num">
                                      <p:cBhvr additive="base">
                                        <p:cTn id="38" dur="500"/>
                                        <p:tgtEl>
                                          <p:spTgt spid="3">
                                            <p:txEl>
                                              <p:pRg st="3" end="3"/>
                                            </p:txEl>
                                          </p:spTgt>
                                        </p:tgtEl>
                                        <p:attrNameLst>
                                          <p:attrName>ppt_x</p:attrName>
                                        </p:attrNameLst>
                                      </p:cBhvr>
                                      <p:tavLst>
                                        <p:tav tm="0">
                                          <p:val>
                                            <p:strVal val="#ppt_x-#ppt_w*1.125000"/>
                                          </p:val>
                                        </p:tav>
                                        <p:tav tm="100000">
                                          <p:val>
                                            <p:strVal val="#ppt_x"/>
                                          </p:val>
                                        </p:tav>
                                      </p:tavLst>
                                    </p:anim>
                                    <p:animEffect transition="in" filter="wipe(right)">
                                      <p:cBhvr>
                                        <p:cTn id="39" dur="500"/>
                                        <p:tgtEl>
                                          <p:spTgt spid="3">
                                            <p:txEl>
                                              <p:pRg st="3" end="3"/>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2" presetClass="entr" presetSubtype="8" fill="hold" nodeType="clickEffect">
                                  <p:stCondLst>
                                    <p:cond delay="0"/>
                                  </p:stCondLst>
                                  <p:childTnLst>
                                    <p:set>
                                      <p:cBhvr>
                                        <p:cTn id="43" dur="1" fill="hold">
                                          <p:stCondLst>
                                            <p:cond delay="0"/>
                                          </p:stCondLst>
                                        </p:cTn>
                                        <p:tgtEl>
                                          <p:spTgt spid="3">
                                            <p:txEl>
                                              <p:pRg st="4" end="4"/>
                                            </p:txEl>
                                          </p:spTgt>
                                        </p:tgtEl>
                                        <p:attrNameLst>
                                          <p:attrName>style.visibility</p:attrName>
                                        </p:attrNameLst>
                                      </p:cBhvr>
                                      <p:to>
                                        <p:strVal val="visible"/>
                                      </p:to>
                                    </p:set>
                                    <p:anim calcmode="lin" valueType="num">
                                      <p:cBhvr additive="base">
                                        <p:cTn id="44" dur="500"/>
                                        <p:tgtEl>
                                          <p:spTgt spid="3">
                                            <p:txEl>
                                              <p:pRg st="4" end="4"/>
                                            </p:txEl>
                                          </p:spTgt>
                                        </p:tgtEl>
                                        <p:attrNameLst>
                                          <p:attrName>ppt_x</p:attrName>
                                        </p:attrNameLst>
                                      </p:cBhvr>
                                      <p:tavLst>
                                        <p:tav tm="0">
                                          <p:val>
                                            <p:strVal val="#ppt_x-#ppt_w*1.125000"/>
                                          </p:val>
                                        </p:tav>
                                        <p:tav tm="100000">
                                          <p:val>
                                            <p:strVal val="#ppt_x"/>
                                          </p:val>
                                        </p:tav>
                                      </p:tavLst>
                                    </p:anim>
                                    <p:animEffect transition="in" filter="wipe(right)">
                                      <p:cBhvr>
                                        <p:cTn id="45" dur="500"/>
                                        <p:tgtEl>
                                          <p:spTgt spid="3">
                                            <p:txEl>
                                              <p:pRg st="4" end="4"/>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2" presetClass="entr" presetSubtype="8" fill="hold" nodeType="clickEffect">
                                  <p:stCondLst>
                                    <p:cond delay="0"/>
                                  </p:stCondLst>
                                  <p:childTnLst>
                                    <p:set>
                                      <p:cBhvr>
                                        <p:cTn id="49" dur="1" fill="hold">
                                          <p:stCondLst>
                                            <p:cond delay="0"/>
                                          </p:stCondLst>
                                        </p:cTn>
                                        <p:tgtEl>
                                          <p:spTgt spid="3">
                                            <p:txEl>
                                              <p:pRg st="5" end="5"/>
                                            </p:txEl>
                                          </p:spTgt>
                                        </p:tgtEl>
                                        <p:attrNameLst>
                                          <p:attrName>style.visibility</p:attrName>
                                        </p:attrNameLst>
                                      </p:cBhvr>
                                      <p:to>
                                        <p:strVal val="visible"/>
                                      </p:to>
                                    </p:set>
                                    <p:anim calcmode="lin" valueType="num">
                                      <p:cBhvr additive="base">
                                        <p:cTn id="50" dur="500"/>
                                        <p:tgtEl>
                                          <p:spTgt spid="3">
                                            <p:txEl>
                                              <p:pRg st="5" end="5"/>
                                            </p:txEl>
                                          </p:spTgt>
                                        </p:tgtEl>
                                        <p:attrNameLst>
                                          <p:attrName>ppt_x</p:attrName>
                                        </p:attrNameLst>
                                      </p:cBhvr>
                                      <p:tavLst>
                                        <p:tav tm="0">
                                          <p:val>
                                            <p:strVal val="#ppt_x-#ppt_w*1.125000"/>
                                          </p:val>
                                        </p:tav>
                                        <p:tav tm="100000">
                                          <p:val>
                                            <p:strVal val="#ppt_x"/>
                                          </p:val>
                                        </p:tav>
                                      </p:tavLst>
                                    </p:anim>
                                    <p:animEffect transition="in" filter="wipe(right)">
                                      <p:cBhvr>
                                        <p:cTn id="51" dur="500"/>
                                        <p:tgtEl>
                                          <p:spTgt spid="3">
                                            <p:txEl>
                                              <p:pRg st="5" end="5"/>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2" presetClass="entr" presetSubtype="8" fill="hold" nodeType="clickEffect">
                                  <p:stCondLst>
                                    <p:cond delay="0"/>
                                  </p:stCondLst>
                                  <p:childTnLst>
                                    <p:set>
                                      <p:cBhvr>
                                        <p:cTn id="55" dur="1" fill="hold">
                                          <p:stCondLst>
                                            <p:cond delay="0"/>
                                          </p:stCondLst>
                                        </p:cTn>
                                        <p:tgtEl>
                                          <p:spTgt spid="3">
                                            <p:txEl>
                                              <p:pRg st="6" end="6"/>
                                            </p:txEl>
                                          </p:spTgt>
                                        </p:tgtEl>
                                        <p:attrNameLst>
                                          <p:attrName>style.visibility</p:attrName>
                                        </p:attrNameLst>
                                      </p:cBhvr>
                                      <p:to>
                                        <p:strVal val="visible"/>
                                      </p:to>
                                    </p:set>
                                    <p:anim calcmode="lin" valueType="num">
                                      <p:cBhvr additive="base">
                                        <p:cTn id="56" dur="500"/>
                                        <p:tgtEl>
                                          <p:spTgt spid="3">
                                            <p:txEl>
                                              <p:pRg st="6" end="6"/>
                                            </p:txEl>
                                          </p:spTgt>
                                        </p:tgtEl>
                                        <p:attrNameLst>
                                          <p:attrName>ppt_x</p:attrName>
                                        </p:attrNameLst>
                                      </p:cBhvr>
                                      <p:tavLst>
                                        <p:tav tm="0">
                                          <p:val>
                                            <p:strVal val="#ppt_x-#ppt_w*1.125000"/>
                                          </p:val>
                                        </p:tav>
                                        <p:tav tm="100000">
                                          <p:val>
                                            <p:strVal val="#ppt_x"/>
                                          </p:val>
                                        </p:tav>
                                      </p:tavLst>
                                    </p:anim>
                                    <p:animEffect transition="in" filter="wipe(right)">
                                      <p:cBhvr>
                                        <p:cTn id="57" dur="500"/>
                                        <p:tgtEl>
                                          <p:spTgt spid="3">
                                            <p:txEl>
                                              <p:pRg st="6" end="6"/>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2" presetClass="entr" presetSubtype="8" fill="hold" nodeType="clickEffect">
                                  <p:stCondLst>
                                    <p:cond delay="0"/>
                                  </p:stCondLst>
                                  <p:childTnLst>
                                    <p:set>
                                      <p:cBhvr>
                                        <p:cTn id="61" dur="1" fill="hold">
                                          <p:stCondLst>
                                            <p:cond delay="0"/>
                                          </p:stCondLst>
                                        </p:cTn>
                                        <p:tgtEl>
                                          <p:spTgt spid="3">
                                            <p:txEl>
                                              <p:pRg st="7" end="7"/>
                                            </p:txEl>
                                          </p:spTgt>
                                        </p:tgtEl>
                                        <p:attrNameLst>
                                          <p:attrName>style.visibility</p:attrName>
                                        </p:attrNameLst>
                                      </p:cBhvr>
                                      <p:to>
                                        <p:strVal val="visible"/>
                                      </p:to>
                                    </p:set>
                                    <p:anim calcmode="lin" valueType="num">
                                      <p:cBhvr additive="base">
                                        <p:cTn id="62" dur="500"/>
                                        <p:tgtEl>
                                          <p:spTgt spid="3">
                                            <p:txEl>
                                              <p:pRg st="7" end="7"/>
                                            </p:txEl>
                                          </p:spTgt>
                                        </p:tgtEl>
                                        <p:attrNameLst>
                                          <p:attrName>ppt_x</p:attrName>
                                        </p:attrNameLst>
                                      </p:cBhvr>
                                      <p:tavLst>
                                        <p:tav tm="0">
                                          <p:val>
                                            <p:strVal val="#ppt_x-#ppt_w*1.125000"/>
                                          </p:val>
                                        </p:tav>
                                        <p:tav tm="100000">
                                          <p:val>
                                            <p:strVal val="#ppt_x"/>
                                          </p:val>
                                        </p:tav>
                                      </p:tavLst>
                                    </p:anim>
                                    <p:animEffect transition="in" filter="wipe(right)">
                                      <p:cBhvr>
                                        <p:cTn id="63" dur="500"/>
                                        <p:tgtEl>
                                          <p:spTgt spid="3">
                                            <p:txEl>
                                              <p:pRg st="7" end="7"/>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2" presetClass="entr" presetSubtype="8" fill="hold" nodeType="clickEffect">
                                  <p:stCondLst>
                                    <p:cond delay="0"/>
                                  </p:stCondLst>
                                  <p:childTnLst>
                                    <p:set>
                                      <p:cBhvr>
                                        <p:cTn id="67" dur="1" fill="hold">
                                          <p:stCondLst>
                                            <p:cond delay="0"/>
                                          </p:stCondLst>
                                        </p:cTn>
                                        <p:tgtEl>
                                          <p:spTgt spid="3">
                                            <p:txEl>
                                              <p:pRg st="8" end="8"/>
                                            </p:txEl>
                                          </p:spTgt>
                                        </p:tgtEl>
                                        <p:attrNameLst>
                                          <p:attrName>style.visibility</p:attrName>
                                        </p:attrNameLst>
                                      </p:cBhvr>
                                      <p:to>
                                        <p:strVal val="visible"/>
                                      </p:to>
                                    </p:set>
                                    <p:anim calcmode="lin" valueType="num">
                                      <p:cBhvr additive="base">
                                        <p:cTn id="68" dur="500"/>
                                        <p:tgtEl>
                                          <p:spTgt spid="3">
                                            <p:txEl>
                                              <p:pRg st="8" end="8"/>
                                            </p:txEl>
                                          </p:spTgt>
                                        </p:tgtEl>
                                        <p:attrNameLst>
                                          <p:attrName>ppt_x</p:attrName>
                                        </p:attrNameLst>
                                      </p:cBhvr>
                                      <p:tavLst>
                                        <p:tav tm="0">
                                          <p:val>
                                            <p:strVal val="#ppt_x-#ppt_w*1.125000"/>
                                          </p:val>
                                        </p:tav>
                                        <p:tav tm="100000">
                                          <p:val>
                                            <p:strVal val="#ppt_x"/>
                                          </p:val>
                                        </p:tav>
                                      </p:tavLst>
                                    </p:anim>
                                    <p:animEffect transition="in" filter="wipe(right)">
                                      <p:cBhvr>
                                        <p:cTn id="6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623</TotalTime>
  <Words>1520</Words>
  <Application>Microsoft Office PowerPoint</Application>
  <PresentationFormat>Widescreen</PresentationFormat>
  <Paragraphs>103</Paragraphs>
  <Slides>14</Slides>
  <Notes>0</Notes>
  <HiddenSlides>0</HiddenSlides>
  <MMClips>1</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14</vt:i4>
      </vt:variant>
    </vt:vector>
  </HeadingPairs>
  <TitlesOfParts>
    <vt:vector size="33" baseType="lpstr">
      <vt:lpstr>STZhongsong</vt:lpstr>
      <vt:lpstr>Algerian</vt:lpstr>
      <vt:lpstr>Arial</vt:lpstr>
      <vt:lpstr>Bernard MT Condensed</vt:lpstr>
      <vt:lpstr>Bodoni MT Black</vt:lpstr>
      <vt:lpstr>Bradley Hand ITC</vt:lpstr>
      <vt:lpstr>Calibri</vt:lpstr>
      <vt:lpstr>Calibri Light</vt:lpstr>
      <vt:lpstr>Dubai</vt:lpstr>
      <vt:lpstr>Lucida Calligraphy</vt:lpstr>
      <vt:lpstr>MV Boli</vt:lpstr>
      <vt:lpstr>Rockwell</vt:lpstr>
      <vt:lpstr>ROG Fonts</vt:lpstr>
      <vt:lpstr>Segoe UI Black</vt:lpstr>
      <vt:lpstr>Showcard Gothic</vt:lpstr>
      <vt:lpstr>Sitka Display</vt:lpstr>
      <vt:lpstr>Söhne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ROUSHAN KUMAR</dc:creator>
  <cp:lastModifiedBy>asus</cp:lastModifiedBy>
  <cp:revision>44</cp:revision>
  <dcterms:created xsi:type="dcterms:W3CDTF">2023-11-07T08:43:29Z</dcterms:created>
  <dcterms:modified xsi:type="dcterms:W3CDTF">2023-11-08T07:39:27Z</dcterms:modified>
</cp:coreProperties>
</file>

<file path=docProps/thumbnail.jpeg>
</file>